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757" r:id="rId5"/>
  </p:sldIdLst>
  <p:sldSz cx="12192000" cy="6858000"/>
  <p:notesSz cx="9926638" cy="6797675"/>
  <p:defaultTextStyle>
    <a:defPPr>
      <a:defRPr lang="en-US"/>
    </a:defPPr>
    <a:lvl1pPr marL="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1pPr>
    <a:lvl2pPr marL="27432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2pPr>
    <a:lvl3pPr marL="54864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3pPr>
    <a:lvl4pPr marL="82296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4pPr>
    <a:lvl5pPr marL="109728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5pPr>
    <a:lvl6pPr marL="137160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6pPr>
    <a:lvl7pPr marL="164592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7pPr>
    <a:lvl8pPr marL="192024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8pPr>
    <a:lvl9pPr marL="2194560" algn="l" defTabSz="274320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D36FE931-29FE-4B79-9B7A-B3C4C942BECB}">
          <p14:sldIdLst>
            <p14:sldId id="7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ndi Hagen Eriksrud" initials="RHE" lastIdx="1" clrIdx="0">
    <p:extLst>
      <p:ext uri="{19B8F6BF-5375-455C-9EA6-DF929625EA0E}">
        <p15:presenceInfo xmlns:p15="http://schemas.microsoft.com/office/powerpoint/2012/main" userId="Randi Hagen Eriksru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FE7"/>
    <a:srgbClr val="EF5050"/>
    <a:srgbClr val="F8E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DDF7A-2FD4-4D64-97A4-DD190B12610D}" v="23" dt="2023-04-20T14:55:42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89" autoAdjust="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 Sletten" userId="5965dede-1466-47cb-be7e-6a0a27f8068b" providerId="ADAL" clId="{61CDDF7A-2FD4-4D64-97A4-DD190B12610D}"/>
    <pc:docChg chg="undo custSel addSld delSld modSld modSection">
      <pc:chgData name="Marte Sletten" userId="5965dede-1466-47cb-be7e-6a0a27f8068b" providerId="ADAL" clId="{61CDDF7A-2FD4-4D64-97A4-DD190B12610D}" dt="2023-04-20T15:04:06.217" v="727" actId="47"/>
      <pc:docMkLst>
        <pc:docMk/>
      </pc:docMkLst>
      <pc:sldChg chg="addSp delSp modSp mod chgLayout modNotesTx">
        <pc:chgData name="Marte Sletten" userId="5965dede-1466-47cb-be7e-6a0a27f8068b" providerId="ADAL" clId="{61CDDF7A-2FD4-4D64-97A4-DD190B12610D}" dt="2023-04-20T15:02:33.674" v="724" actId="20577"/>
        <pc:sldMkLst>
          <pc:docMk/>
          <pc:sldMk cId="2989825273" sldId="757"/>
        </pc:sldMkLst>
        <pc:spChg chg="del">
          <ac:chgData name="Marte Sletten" userId="5965dede-1466-47cb-be7e-6a0a27f8068b" providerId="ADAL" clId="{61CDDF7A-2FD4-4D64-97A4-DD190B12610D}" dt="2023-04-20T14:28:42.662" v="67" actId="700"/>
          <ac:spMkLst>
            <pc:docMk/>
            <pc:sldMk cId="2989825273" sldId="757"/>
            <ac:spMk id="3" creationId="{E3D84822-2C04-3C49-FA35-8AD4C644FED0}"/>
          </ac:spMkLst>
        </pc:spChg>
        <pc:spChg chg="add del mod">
          <ac:chgData name="Marte Sletten" userId="5965dede-1466-47cb-be7e-6a0a27f8068b" providerId="ADAL" clId="{61CDDF7A-2FD4-4D64-97A4-DD190B12610D}" dt="2023-04-20T14:28:23.216" v="65" actId="47"/>
          <ac:spMkLst>
            <pc:docMk/>
            <pc:sldMk cId="2989825273" sldId="757"/>
            <ac:spMk id="7" creationId="{0E88C60B-2752-D48D-4948-80FD5A351815}"/>
          </ac:spMkLst>
        </pc:spChg>
        <pc:spChg chg="add del mod ord">
          <ac:chgData name="Marte Sletten" userId="5965dede-1466-47cb-be7e-6a0a27f8068b" providerId="ADAL" clId="{61CDDF7A-2FD4-4D64-97A4-DD190B12610D}" dt="2023-04-20T14:33:51.760" v="172" actId="478"/>
          <ac:spMkLst>
            <pc:docMk/>
            <pc:sldMk cId="2989825273" sldId="757"/>
            <ac:spMk id="8" creationId="{F32C03AA-BA90-8661-EBF6-88FD051E1120}"/>
          </ac:spMkLst>
        </pc:spChg>
        <pc:spChg chg="add del mod ord">
          <ac:chgData name="Marte Sletten" userId="5965dede-1466-47cb-be7e-6a0a27f8068b" providerId="ADAL" clId="{61CDDF7A-2FD4-4D64-97A4-DD190B12610D}" dt="2023-04-20T14:36:14.995" v="256" actId="478"/>
          <ac:spMkLst>
            <pc:docMk/>
            <pc:sldMk cId="2989825273" sldId="757"/>
            <ac:spMk id="9" creationId="{EDC78E27-28D3-DD2B-9E3A-E3ED2D99739A}"/>
          </ac:spMkLst>
        </pc:spChg>
        <pc:spChg chg="add del mod ord">
          <ac:chgData name="Marte Sletten" userId="5965dede-1466-47cb-be7e-6a0a27f8068b" providerId="ADAL" clId="{61CDDF7A-2FD4-4D64-97A4-DD190B12610D}" dt="2023-04-20T14:30:06.776" v="74" actId="700"/>
          <ac:spMkLst>
            <pc:docMk/>
            <pc:sldMk cId="2989825273" sldId="757"/>
            <ac:spMk id="10" creationId="{1C857232-E3A6-63EA-075B-3A69F3C7E18C}"/>
          </ac:spMkLst>
        </pc:spChg>
        <pc:spChg chg="add del mod ord">
          <ac:chgData name="Marte Sletten" userId="5965dede-1466-47cb-be7e-6a0a27f8068b" providerId="ADAL" clId="{61CDDF7A-2FD4-4D64-97A4-DD190B12610D}" dt="2023-04-20T14:30:06.776" v="74" actId="700"/>
          <ac:spMkLst>
            <pc:docMk/>
            <pc:sldMk cId="2989825273" sldId="757"/>
            <ac:spMk id="11" creationId="{710F2D8F-2BA8-27EA-D1AC-D445FE519D80}"/>
          </ac:spMkLst>
        </pc:spChg>
        <pc:spChg chg="del mod ord">
          <ac:chgData name="Marte Sletten" userId="5965dede-1466-47cb-be7e-6a0a27f8068b" providerId="ADAL" clId="{61CDDF7A-2FD4-4D64-97A4-DD190B12610D}" dt="2023-04-20T14:30:12.058" v="75" actId="478"/>
          <ac:spMkLst>
            <pc:docMk/>
            <pc:sldMk cId="2989825273" sldId="757"/>
            <ac:spMk id="13" creationId="{1CB9211A-0A39-C934-9AFB-853401E1D7BC}"/>
          </ac:spMkLst>
        </pc:spChg>
        <pc:spChg chg="add del mod">
          <ac:chgData name="Marte Sletten" userId="5965dede-1466-47cb-be7e-6a0a27f8068b" providerId="ADAL" clId="{61CDDF7A-2FD4-4D64-97A4-DD190B12610D}" dt="2023-04-20T14:30:15.700" v="76" actId="478"/>
          <ac:spMkLst>
            <pc:docMk/>
            <pc:sldMk cId="2989825273" sldId="757"/>
            <ac:spMk id="14" creationId="{A7A59603-72D2-3180-DC29-FCD794A5DB9B}"/>
          </ac:spMkLst>
        </pc:spChg>
        <pc:spChg chg="add del mod">
          <ac:chgData name="Marte Sletten" userId="5965dede-1466-47cb-be7e-6a0a27f8068b" providerId="ADAL" clId="{61CDDF7A-2FD4-4D64-97A4-DD190B12610D}" dt="2023-04-20T14:28:42.662" v="67" actId="700"/>
          <ac:spMkLst>
            <pc:docMk/>
            <pc:sldMk cId="2989825273" sldId="757"/>
            <ac:spMk id="15" creationId="{367EB670-3653-0649-4BDB-EA340D7737BB}"/>
          </ac:spMkLst>
        </pc:spChg>
        <pc:spChg chg="add del mod">
          <ac:chgData name="Marte Sletten" userId="5965dede-1466-47cb-be7e-6a0a27f8068b" providerId="ADAL" clId="{61CDDF7A-2FD4-4D64-97A4-DD190B12610D}" dt="2023-04-20T14:33:10.528" v="150"/>
          <ac:spMkLst>
            <pc:docMk/>
            <pc:sldMk cId="2989825273" sldId="757"/>
            <ac:spMk id="16" creationId="{3CB5C13B-A958-367A-ADBD-0D5F2AA6FAAB}"/>
          </ac:spMkLst>
        </pc:spChg>
        <pc:spChg chg="add mod">
          <ac:chgData name="Marte Sletten" userId="5965dede-1466-47cb-be7e-6a0a27f8068b" providerId="ADAL" clId="{61CDDF7A-2FD4-4D64-97A4-DD190B12610D}" dt="2023-04-20T15:01:37.160" v="711" actId="12"/>
          <ac:spMkLst>
            <pc:docMk/>
            <pc:sldMk cId="2989825273" sldId="757"/>
            <ac:spMk id="17" creationId="{8EC864AD-13B1-0EEF-E531-928B71EB6D95}"/>
          </ac:spMkLst>
        </pc:spChg>
        <pc:spChg chg="add mod">
          <ac:chgData name="Marte Sletten" userId="5965dede-1466-47cb-be7e-6a0a27f8068b" providerId="ADAL" clId="{61CDDF7A-2FD4-4D64-97A4-DD190B12610D}" dt="2023-04-20T15:01:51.313" v="712" actId="20577"/>
          <ac:spMkLst>
            <pc:docMk/>
            <pc:sldMk cId="2989825273" sldId="757"/>
            <ac:spMk id="18" creationId="{5BFD3539-85E0-DD4B-56B7-80BD1750B7EF}"/>
          </ac:spMkLst>
        </pc:spChg>
        <pc:spChg chg="add del mod">
          <ac:chgData name="Marte Sletten" userId="5965dede-1466-47cb-be7e-6a0a27f8068b" providerId="ADAL" clId="{61CDDF7A-2FD4-4D64-97A4-DD190B12610D}" dt="2023-04-20T14:33:20.390" v="154" actId="478"/>
          <ac:spMkLst>
            <pc:docMk/>
            <pc:sldMk cId="2989825273" sldId="757"/>
            <ac:spMk id="19" creationId="{1E27D835-2DE0-D203-F028-AA49BD2B4804}"/>
          </ac:spMkLst>
        </pc:spChg>
        <pc:spChg chg="add mod">
          <ac:chgData name="Marte Sletten" userId="5965dede-1466-47cb-be7e-6a0a27f8068b" providerId="ADAL" clId="{61CDDF7A-2FD4-4D64-97A4-DD190B12610D}" dt="2023-04-20T15:01:56.371" v="713" actId="20577"/>
          <ac:spMkLst>
            <pc:docMk/>
            <pc:sldMk cId="2989825273" sldId="757"/>
            <ac:spMk id="20" creationId="{1B50A17E-1AC3-6DAF-5948-CF64D93ACB2B}"/>
          </ac:spMkLst>
        </pc:spChg>
        <pc:spChg chg="add mod">
          <ac:chgData name="Marte Sletten" userId="5965dede-1466-47cb-be7e-6a0a27f8068b" providerId="ADAL" clId="{61CDDF7A-2FD4-4D64-97A4-DD190B12610D}" dt="2023-04-20T15:01:31.861" v="709" actId="12"/>
          <ac:spMkLst>
            <pc:docMk/>
            <pc:sldMk cId="2989825273" sldId="757"/>
            <ac:spMk id="21" creationId="{A2C057BA-E8D4-4822-9509-7330259642E3}"/>
          </ac:spMkLst>
        </pc:spChg>
        <pc:spChg chg="add mod">
          <ac:chgData name="Marte Sletten" userId="5965dede-1466-47cb-be7e-6a0a27f8068b" providerId="ADAL" clId="{61CDDF7A-2FD4-4D64-97A4-DD190B12610D}" dt="2023-04-20T15:01:22.060" v="707" actId="12"/>
          <ac:spMkLst>
            <pc:docMk/>
            <pc:sldMk cId="2989825273" sldId="757"/>
            <ac:spMk id="22" creationId="{D868E3A2-F35D-B417-84B4-ED41D877D3D1}"/>
          </ac:spMkLst>
        </pc:spChg>
        <pc:spChg chg="add mod">
          <ac:chgData name="Marte Sletten" userId="5965dede-1466-47cb-be7e-6a0a27f8068b" providerId="ADAL" clId="{61CDDF7A-2FD4-4D64-97A4-DD190B12610D}" dt="2023-04-20T15:02:19.939" v="721" actId="20577"/>
          <ac:spMkLst>
            <pc:docMk/>
            <pc:sldMk cId="2989825273" sldId="757"/>
            <ac:spMk id="23" creationId="{83BBBC77-4E03-A896-7FAF-511E8EA4BE5B}"/>
          </ac:spMkLst>
        </pc:spChg>
        <pc:spChg chg="add del mod">
          <ac:chgData name="Marte Sletten" userId="5965dede-1466-47cb-be7e-6a0a27f8068b" providerId="ADAL" clId="{61CDDF7A-2FD4-4D64-97A4-DD190B12610D}" dt="2023-04-20T14:35:09.182" v="220" actId="478"/>
          <ac:spMkLst>
            <pc:docMk/>
            <pc:sldMk cId="2989825273" sldId="757"/>
            <ac:spMk id="24" creationId="{3BDC99B6-61F5-AD98-DF23-611A653A4E9D}"/>
          </ac:spMkLst>
        </pc:spChg>
        <pc:spChg chg="add mod">
          <ac:chgData name="Marte Sletten" userId="5965dede-1466-47cb-be7e-6a0a27f8068b" providerId="ADAL" clId="{61CDDF7A-2FD4-4D64-97A4-DD190B12610D}" dt="2023-04-20T15:02:25.484" v="722" actId="20577"/>
          <ac:spMkLst>
            <pc:docMk/>
            <pc:sldMk cId="2989825273" sldId="757"/>
            <ac:spMk id="25" creationId="{7B22A51D-EEA6-EC9F-8A95-C0CD8537D7F1}"/>
          </ac:spMkLst>
        </pc:spChg>
        <pc:spChg chg="add mod">
          <ac:chgData name="Marte Sletten" userId="5965dede-1466-47cb-be7e-6a0a27f8068b" providerId="ADAL" clId="{61CDDF7A-2FD4-4D64-97A4-DD190B12610D}" dt="2023-04-20T15:02:29.547" v="723" actId="20577"/>
          <ac:spMkLst>
            <pc:docMk/>
            <pc:sldMk cId="2989825273" sldId="757"/>
            <ac:spMk id="26" creationId="{2F20E1B9-05C0-59D7-12BA-B000EEFEB739}"/>
          </ac:spMkLst>
        </pc:spChg>
        <pc:spChg chg="add mod">
          <ac:chgData name="Marte Sletten" userId="5965dede-1466-47cb-be7e-6a0a27f8068b" providerId="ADAL" clId="{61CDDF7A-2FD4-4D64-97A4-DD190B12610D}" dt="2023-04-20T15:02:33.674" v="724" actId="20577"/>
          <ac:spMkLst>
            <pc:docMk/>
            <pc:sldMk cId="2989825273" sldId="757"/>
            <ac:spMk id="27" creationId="{FEBD6539-2B97-3512-0048-6514A9A24421}"/>
          </ac:spMkLst>
        </pc:spChg>
        <pc:spChg chg="add mod">
          <ac:chgData name="Marte Sletten" userId="5965dede-1466-47cb-be7e-6a0a27f8068b" providerId="ADAL" clId="{61CDDF7A-2FD4-4D64-97A4-DD190B12610D}" dt="2023-04-20T15:02:00.215" v="714" actId="20577"/>
          <ac:spMkLst>
            <pc:docMk/>
            <pc:sldMk cId="2989825273" sldId="757"/>
            <ac:spMk id="28" creationId="{3873B28F-3DF6-6FFE-4F2E-65D32360A67C}"/>
          </ac:spMkLst>
        </pc:spChg>
        <pc:spChg chg="add mod">
          <ac:chgData name="Marte Sletten" userId="5965dede-1466-47cb-be7e-6a0a27f8068b" providerId="ADAL" clId="{61CDDF7A-2FD4-4D64-97A4-DD190B12610D}" dt="2023-04-20T15:02:13.702" v="720" actId="20577"/>
          <ac:spMkLst>
            <pc:docMk/>
            <pc:sldMk cId="2989825273" sldId="757"/>
            <ac:spMk id="29" creationId="{FBB87EB2-976C-02BE-3A44-89A0D26027A2}"/>
          </ac:spMkLst>
        </pc:spChg>
        <pc:spChg chg="add mod">
          <ac:chgData name="Marte Sletten" userId="5965dede-1466-47cb-be7e-6a0a27f8068b" providerId="ADAL" clId="{61CDDF7A-2FD4-4D64-97A4-DD190B12610D}" dt="2023-04-20T15:02:05.727" v="715" actId="20577"/>
          <ac:spMkLst>
            <pc:docMk/>
            <pc:sldMk cId="2989825273" sldId="757"/>
            <ac:spMk id="30" creationId="{9889A426-04D6-9F75-F1A5-7AC6A207446F}"/>
          </ac:spMkLst>
        </pc:spChg>
        <pc:picChg chg="add del mod modCrop">
          <ac:chgData name="Marte Sletten" userId="5965dede-1466-47cb-be7e-6a0a27f8068b" providerId="ADAL" clId="{61CDDF7A-2FD4-4D64-97A4-DD190B12610D}" dt="2023-04-20T14:20:49.932" v="8" actId="478"/>
          <ac:picMkLst>
            <pc:docMk/>
            <pc:sldMk cId="2989825273" sldId="757"/>
            <ac:picMk id="4" creationId="{B9326EB9-3842-4ACE-B238-CD908404D9B4}"/>
          </ac:picMkLst>
        </pc:picChg>
        <pc:picChg chg="add del mod ord modCrop">
          <ac:chgData name="Marte Sletten" userId="5965dede-1466-47cb-be7e-6a0a27f8068b" providerId="ADAL" clId="{61CDDF7A-2FD4-4D64-97A4-DD190B12610D}" dt="2023-04-20T14:54:00.082" v="404" actId="478"/>
          <ac:picMkLst>
            <pc:docMk/>
            <pc:sldMk cId="2989825273" sldId="757"/>
            <ac:picMk id="6" creationId="{2DB404BD-7B14-FDA7-9471-4D3FD335C59C}"/>
          </ac:picMkLst>
        </pc:picChg>
        <pc:picChg chg="add del mod ord modCrop">
          <ac:chgData name="Marte Sletten" userId="5965dede-1466-47cb-be7e-6a0a27f8068b" providerId="ADAL" clId="{61CDDF7A-2FD4-4D64-97A4-DD190B12610D}" dt="2023-04-20T14:57:48.402" v="444" actId="478"/>
          <ac:picMkLst>
            <pc:docMk/>
            <pc:sldMk cId="2989825273" sldId="757"/>
            <ac:picMk id="32" creationId="{FFEEF04D-D206-1B8F-E14A-45E342DF6482}"/>
          </ac:picMkLst>
        </pc:picChg>
        <pc:picChg chg="add del mod ord modCrop">
          <ac:chgData name="Marte Sletten" userId="5965dede-1466-47cb-be7e-6a0a27f8068b" providerId="ADAL" clId="{61CDDF7A-2FD4-4D64-97A4-DD190B12610D}" dt="2023-04-20T14:57:45.131" v="443" actId="167"/>
          <ac:picMkLst>
            <pc:docMk/>
            <pc:sldMk cId="2989825273" sldId="757"/>
            <ac:picMk id="34" creationId="{058106B3-DB44-D998-F999-0950FB2C09A6}"/>
          </ac:picMkLst>
        </pc:picChg>
      </pc:sldChg>
      <pc:sldChg chg="del">
        <pc:chgData name="Marte Sletten" userId="5965dede-1466-47cb-be7e-6a0a27f8068b" providerId="ADAL" clId="{61CDDF7A-2FD4-4D64-97A4-DD190B12610D}" dt="2023-04-20T15:04:02.670" v="726" actId="47"/>
        <pc:sldMkLst>
          <pc:docMk/>
          <pc:sldMk cId="2613293417" sldId="758"/>
        </pc:sldMkLst>
      </pc:sldChg>
      <pc:sldChg chg="del">
        <pc:chgData name="Marte Sletten" userId="5965dede-1466-47cb-be7e-6a0a27f8068b" providerId="ADAL" clId="{61CDDF7A-2FD4-4D64-97A4-DD190B12610D}" dt="2023-04-20T15:04:06.217" v="727" actId="47"/>
        <pc:sldMkLst>
          <pc:docMk/>
          <pc:sldMk cId="1932473024" sldId="759"/>
        </pc:sldMkLst>
      </pc:sldChg>
      <pc:sldChg chg="addSp delSp modSp new del mod">
        <pc:chgData name="Marte Sletten" userId="5965dede-1466-47cb-be7e-6a0a27f8068b" providerId="ADAL" clId="{61CDDF7A-2FD4-4D64-97A4-DD190B12610D}" dt="2023-04-20T15:04:00.056" v="725" actId="47"/>
        <pc:sldMkLst>
          <pc:docMk/>
          <pc:sldMk cId="1538369381" sldId="760"/>
        </pc:sldMkLst>
        <pc:spChg chg="del">
          <ac:chgData name="Marte Sletten" userId="5965dede-1466-47cb-be7e-6a0a27f8068b" providerId="ADAL" clId="{61CDDF7A-2FD4-4D64-97A4-DD190B12610D}" dt="2023-04-20T14:56:04.966" v="427" actId="478"/>
          <ac:spMkLst>
            <pc:docMk/>
            <pc:sldMk cId="1538369381" sldId="760"/>
            <ac:spMk id="2" creationId="{6E8B1018-39BD-73ED-60D4-3B5377C957F6}"/>
          </ac:spMkLst>
        </pc:spChg>
        <pc:spChg chg="del">
          <ac:chgData name="Marte Sletten" userId="5965dede-1466-47cb-be7e-6a0a27f8068b" providerId="ADAL" clId="{61CDDF7A-2FD4-4D64-97A4-DD190B12610D}" dt="2023-04-20T14:23:48.952" v="26" actId="21"/>
          <ac:spMkLst>
            <pc:docMk/>
            <pc:sldMk cId="1538369381" sldId="760"/>
            <ac:spMk id="3" creationId="{732B3706-C06E-C949-88AA-02AF42436A0C}"/>
          </ac:spMkLst>
        </pc:spChg>
        <pc:spChg chg="del mod">
          <ac:chgData name="Marte Sletten" userId="5965dede-1466-47cb-be7e-6a0a27f8068b" providerId="ADAL" clId="{61CDDF7A-2FD4-4D64-97A4-DD190B12610D}" dt="2023-04-20T14:55:29.513" v="418" actId="478"/>
          <ac:spMkLst>
            <pc:docMk/>
            <pc:sldMk cId="1538369381" sldId="760"/>
            <ac:spMk id="4" creationId="{7A3009C0-3288-4DBC-5BEF-4BCF22F51D71}"/>
          </ac:spMkLst>
        </pc:spChg>
        <pc:spChg chg="add del mod">
          <ac:chgData name="Marte Sletten" userId="5965dede-1466-47cb-be7e-6a0a27f8068b" providerId="ADAL" clId="{61CDDF7A-2FD4-4D64-97A4-DD190B12610D}" dt="2023-04-20T14:24:50.600" v="30"/>
          <ac:spMkLst>
            <pc:docMk/>
            <pc:sldMk cId="1538369381" sldId="760"/>
            <ac:spMk id="5" creationId="{1832490A-AB2F-4809-76A6-71071A931723}"/>
          </ac:spMkLst>
        </pc:spChg>
        <pc:spChg chg="add del mod">
          <ac:chgData name="Marte Sletten" userId="5965dede-1466-47cb-be7e-6a0a27f8068b" providerId="ADAL" clId="{61CDDF7A-2FD4-4D64-97A4-DD190B12610D}" dt="2023-04-20T14:55:47.151" v="423"/>
          <ac:spMkLst>
            <pc:docMk/>
            <pc:sldMk cId="1538369381" sldId="760"/>
            <ac:spMk id="8" creationId="{7B2E3023-DE22-E296-CC11-53F67944C4CA}"/>
          </ac:spMkLst>
        </pc:spChg>
        <pc:spChg chg="add mod">
          <ac:chgData name="Marte Sletten" userId="5965dede-1466-47cb-be7e-6a0a27f8068b" providerId="ADAL" clId="{61CDDF7A-2FD4-4D64-97A4-DD190B12610D}" dt="2023-04-20T14:55:46.135" v="421" actId="207"/>
          <ac:spMkLst>
            <pc:docMk/>
            <pc:sldMk cId="1538369381" sldId="760"/>
            <ac:spMk id="9" creationId="{9703508A-D3F2-16B0-4CD6-A0F92FFD4101}"/>
          </ac:spMkLst>
        </pc:spChg>
        <pc:picChg chg="add mod modCrop">
          <ac:chgData name="Marte Sletten" userId="5965dede-1466-47cb-be7e-6a0a27f8068b" providerId="ADAL" clId="{61CDDF7A-2FD4-4D64-97A4-DD190B12610D}" dt="2023-04-20T14:55:58.704" v="426" actId="1076"/>
          <ac:picMkLst>
            <pc:docMk/>
            <pc:sldMk cId="1538369381" sldId="760"/>
            <ac:picMk id="7" creationId="{170AE79B-F879-0EB6-ED35-340F9642B90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1545" cy="1026400"/>
          </a:xfrm>
          <a:prstGeom prst="rect">
            <a:avLst/>
          </a:prstGeom>
        </p:spPr>
        <p:txBody>
          <a:bodyPr vert="horz" lIns="154524" tIns="77262" rIns="154524" bIns="77262" rtlCol="0"/>
          <a:lstStyle>
            <a:lvl1pPr algn="l">
              <a:defRPr sz="20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22803" y="0"/>
            <a:ext cx="4301545" cy="1026400"/>
          </a:xfrm>
          <a:prstGeom prst="rect">
            <a:avLst/>
          </a:prstGeom>
        </p:spPr>
        <p:txBody>
          <a:bodyPr vert="horz" lIns="154524" tIns="77262" rIns="154524" bIns="77262" rtlCol="0"/>
          <a:lstStyle>
            <a:lvl1pPr algn="r">
              <a:defRPr sz="2000"/>
            </a:lvl1pPr>
          </a:lstStyle>
          <a:p>
            <a:fld id="{E5333D17-8CF3-4A96-9F00-4837F5158AA4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-1173163" y="2557463"/>
            <a:ext cx="12272963" cy="6904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54524" tIns="77262" rIns="154524" bIns="77262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92665" y="9844909"/>
            <a:ext cx="7941310" cy="8054925"/>
          </a:xfrm>
          <a:prstGeom prst="rect">
            <a:avLst/>
          </a:prstGeom>
        </p:spPr>
        <p:txBody>
          <a:bodyPr vert="horz" lIns="154524" tIns="77262" rIns="154524" bIns="77262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5" y="19430561"/>
            <a:ext cx="4301545" cy="1026398"/>
          </a:xfrm>
          <a:prstGeom prst="rect">
            <a:avLst/>
          </a:prstGeom>
        </p:spPr>
        <p:txBody>
          <a:bodyPr vert="horz" lIns="154524" tIns="77262" rIns="154524" bIns="77262" rtlCol="0" anchor="b"/>
          <a:lstStyle>
            <a:lvl1pPr algn="l">
              <a:defRPr sz="20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22803" y="19430561"/>
            <a:ext cx="4301545" cy="1026398"/>
          </a:xfrm>
          <a:prstGeom prst="rect">
            <a:avLst/>
          </a:prstGeom>
        </p:spPr>
        <p:txBody>
          <a:bodyPr vert="horz" lIns="154524" tIns="77262" rIns="154524" bIns="77262" rtlCol="0" anchor="b"/>
          <a:lstStyle>
            <a:lvl1pPr algn="r">
              <a:defRPr sz="2000"/>
            </a:lvl1pPr>
          </a:lstStyle>
          <a:p>
            <a:fld id="{34485806-6A38-4A5D-AB22-FAB49B1525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717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Den ytterste ringen rundt </a:t>
            </a:r>
            <a:r>
              <a:rPr lang="nb-NO" dirty="0" err="1"/>
              <a:t>årshjulet</a:t>
            </a:r>
            <a:r>
              <a:rPr lang="nb-NO" dirty="0"/>
              <a:t> viser tema på samarbeid lokal presse, mens sektorene viser månedsaktuelle temaer og kampanjer.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485806-6A38-4A5D-AB22-FAB49B1525B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4821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309" y="346850"/>
            <a:ext cx="5824793" cy="1662224"/>
          </a:xfrm>
        </p:spPr>
        <p:txBody>
          <a:bodyPr anchor="b">
            <a:normAutofit/>
          </a:bodyPr>
          <a:lstStyle>
            <a:lvl1pPr algn="l">
              <a:defRPr sz="5401" b="0">
                <a:solidFill>
                  <a:schemeClr val="bg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308" y="2254252"/>
            <a:ext cx="5824793" cy="461729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2" indent="0" algn="ctr">
              <a:buNone/>
              <a:defRPr sz="1600"/>
            </a:lvl8pPr>
            <a:lvl9pPr marL="3657625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FE43EE42-626B-40BE-B606-59ACB452D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DCF61DC-8C66-4B63-BB83-0EA7BA47B9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63802" y="0"/>
            <a:ext cx="5328198" cy="6863273"/>
          </a:xfrm>
          <a:custGeom>
            <a:avLst/>
            <a:gdLst>
              <a:gd name="connsiteX0" fmla="*/ 8306257 w 8879637"/>
              <a:gd name="connsiteY0" fmla="*/ 9125885 h 11416869"/>
              <a:gd name="connsiteX1" fmla="*/ 8879637 w 8879637"/>
              <a:gd name="connsiteY1" fmla="*/ 9125885 h 11416869"/>
              <a:gd name="connsiteX2" fmla="*/ 8879637 w 8879637"/>
              <a:gd name="connsiteY2" fmla="*/ 10072216 h 11416869"/>
              <a:gd name="connsiteX3" fmla="*/ 8195893 w 8879637"/>
              <a:gd name="connsiteY3" fmla="*/ 9391009 h 11416869"/>
              <a:gd name="connsiteX4" fmla="*/ 8306257 w 8879637"/>
              <a:gd name="connsiteY4" fmla="*/ 9125885 h 11416869"/>
              <a:gd name="connsiteX5" fmla="*/ 7089727 w 8879637"/>
              <a:gd name="connsiteY5" fmla="*/ 8813823 h 11416869"/>
              <a:gd name="connsiteX6" fmla="*/ 7198821 w 8879637"/>
              <a:gd name="connsiteY6" fmla="*/ 8859491 h 11416869"/>
              <a:gd name="connsiteX7" fmla="*/ 8879637 w 8879637"/>
              <a:gd name="connsiteY7" fmla="*/ 10541576 h 11416869"/>
              <a:gd name="connsiteX8" fmla="*/ 8879637 w 8879637"/>
              <a:gd name="connsiteY8" fmla="*/ 11416869 h 11416869"/>
              <a:gd name="connsiteX9" fmla="*/ 6937501 w 8879637"/>
              <a:gd name="connsiteY9" fmla="*/ 11416869 h 11416869"/>
              <a:gd name="connsiteX10" fmla="*/ 6933697 w 8879637"/>
              <a:gd name="connsiteY10" fmla="*/ 8969853 h 11416869"/>
              <a:gd name="connsiteX11" fmla="*/ 7089727 w 8879637"/>
              <a:gd name="connsiteY11" fmla="*/ 8813823 h 11416869"/>
              <a:gd name="connsiteX12" fmla="*/ 6447845 w 8879637"/>
              <a:gd name="connsiteY12" fmla="*/ 7733026 h 11416869"/>
              <a:gd name="connsiteX13" fmla="*/ 6603875 w 8879637"/>
              <a:gd name="connsiteY13" fmla="*/ 7889057 h 11416869"/>
              <a:gd name="connsiteX14" fmla="*/ 6602607 w 8879637"/>
              <a:gd name="connsiteY14" fmla="*/ 11416869 h 11416869"/>
              <a:gd name="connsiteX15" fmla="*/ 2770344 w 8879637"/>
              <a:gd name="connsiteY15" fmla="*/ 11416869 h 11416869"/>
              <a:gd name="connsiteX16" fmla="*/ 3038006 w 8879637"/>
              <a:gd name="connsiteY16" fmla="*/ 11089586 h 11416869"/>
              <a:gd name="connsiteX17" fmla="*/ 6338749 w 8879637"/>
              <a:gd name="connsiteY17" fmla="*/ 7779962 h 11416869"/>
              <a:gd name="connsiteX18" fmla="*/ 6447845 w 8879637"/>
              <a:gd name="connsiteY18" fmla="*/ 7733026 h 11416869"/>
              <a:gd name="connsiteX19" fmla="*/ 6759905 w 8879637"/>
              <a:gd name="connsiteY19" fmla="*/ 6517764 h 11416869"/>
              <a:gd name="connsiteX20" fmla="*/ 6870269 w 8879637"/>
              <a:gd name="connsiteY20" fmla="*/ 6782889 h 11416869"/>
              <a:gd name="connsiteX21" fmla="*/ 3563182 w 8879637"/>
              <a:gd name="connsiteY21" fmla="*/ 10088707 h 11416869"/>
              <a:gd name="connsiteX22" fmla="*/ 508536 w 8879637"/>
              <a:gd name="connsiteY22" fmla="*/ 9979612 h 11416869"/>
              <a:gd name="connsiteX23" fmla="*/ 516147 w 8879637"/>
              <a:gd name="connsiteY23" fmla="*/ 7234490 h 11416869"/>
              <a:gd name="connsiteX24" fmla="*/ 2086601 w 8879637"/>
              <a:gd name="connsiteY24" fmla="*/ 6524107 h 11416869"/>
              <a:gd name="connsiteX25" fmla="*/ 3163592 w 8879637"/>
              <a:gd name="connsiteY25" fmla="*/ 2010638 h 11416869"/>
              <a:gd name="connsiteX26" fmla="*/ 4640174 w 8879637"/>
              <a:gd name="connsiteY26" fmla="*/ 2622075 h 11416869"/>
              <a:gd name="connsiteX27" fmla="*/ 7949797 w 8879637"/>
              <a:gd name="connsiteY27" fmla="*/ 5922818 h 11416869"/>
              <a:gd name="connsiteX28" fmla="*/ 7840703 w 8879637"/>
              <a:gd name="connsiteY28" fmla="*/ 6187943 h 11416869"/>
              <a:gd name="connsiteX29" fmla="*/ 3163592 w 8879637"/>
              <a:gd name="connsiteY29" fmla="*/ 6186675 h 11416869"/>
              <a:gd name="connsiteX30" fmla="*/ 1080648 w 8879637"/>
              <a:gd name="connsiteY30" fmla="*/ 3950237 h 11416869"/>
              <a:gd name="connsiteX31" fmla="*/ 3027858 w 8879637"/>
              <a:gd name="connsiteY31" fmla="*/ 2014443 h 11416869"/>
              <a:gd name="connsiteX32" fmla="*/ 3163592 w 8879637"/>
              <a:gd name="connsiteY32" fmla="*/ 2010638 h 11416869"/>
              <a:gd name="connsiteX33" fmla="*/ 5863049 w 8879637"/>
              <a:gd name="connsiteY33" fmla="*/ 0 h 11416869"/>
              <a:gd name="connsiteX34" fmla="*/ 8373489 w 8879637"/>
              <a:gd name="connsiteY34" fmla="*/ 0 h 11416869"/>
              <a:gd name="connsiteX35" fmla="*/ 8495269 w 8879637"/>
              <a:gd name="connsiteY35" fmla="*/ 100215 h 11416869"/>
              <a:gd name="connsiteX36" fmla="*/ 8879637 w 8879637"/>
              <a:gd name="connsiteY36" fmla="*/ 548010 h 11416869"/>
              <a:gd name="connsiteX37" fmla="*/ 8879637 w 8879637"/>
              <a:gd name="connsiteY37" fmla="*/ 6385836 h 11416869"/>
              <a:gd name="connsiteX38" fmla="*/ 5641053 w 8879637"/>
              <a:gd name="connsiteY38" fmla="*/ 3145982 h 11416869"/>
              <a:gd name="connsiteX39" fmla="*/ 5750147 w 8879637"/>
              <a:gd name="connsiteY39" fmla="*/ 91335 h 11416869"/>
              <a:gd name="connsiteX40" fmla="*/ 5863049 w 8879637"/>
              <a:gd name="connsiteY40" fmla="*/ 0 h 11416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879637" h="11416869">
                <a:moveTo>
                  <a:pt x="8306257" y="9125885"/>
                </a:moveTo>
                <a:lnTo>
                  <a:pt x="8879637" y="9125885"/>
                </a:lnTo>
                <a:lnTo>
                  <a:pt x="8879637" y="10072216"/>
                </a:lnTo>
                <a:lnTo>
                  <a:pt x="8195893" y="9391009"/>
                </a:lnTo>
                <a:cubicBezTo>
                  <a:pt x="8098217" y="9293331"/>
                  <a:pt x="8167987" y="9125885"/>
                  <a:pt x="8306257" y="9125885"/>
                </a:cubicBezTo>
                <a:close/>
                <a:moveTo>
                  <a:pt x="7089727" y="8813823"/>
                </a:moveTo>
                <a:cubicBezTo>
                  <a:pt x="7127783" y="8813823"/>
                  <a:pt x="7167109" y="8827777"/>
                  <a:pt x="7198821" y="8859491"/>
                </a:cubicBezTo>
                <a:lnTo>
                  <a:pt x="8879637" y="10541576"/>
                </a:lnTo>
                <a:lnTo>
                  <a:pt x="8879637" y="11416869"/>
                </a:lnTo>
                <a:lnTo>
                  <a:pt x="6937501" y="11416869"/>
                </a:lnTo>
                <a:lnTo>
                  <a:pt x="6933697" y="8969853"/>
                </a:lnTo>
                <a:cubicBezTo>
                  <a:pt x="6933697" y="8875982"/>
                  <a:pt x="7009809" y="8813823"/>
                  <a:pt x="7089727" y="8813823"/>
                </a:cubicBezTo>
                <a:close/>
                <a:moveTo>
                  <a:pt x="6447845" y="7733026"/>
                </a:moveTo>
                <a:cubicBezTo>
                  <a:pt x="6527763" y="7733026"/>
                  <a:pt x="6603875" y="7795185"/>
                  <a:pt x="6603875" y="7889057"/>
                </a:cubicBezTo>
                <a:lnTo>
                  <a:pt x="6602607" y="11416869"/>
                </a:lnTo>
                <a:lnTo>
                  <a:pt x="2770344" y="11416869"/>
                </a:lnTo>
                <a:cubicBezTo>
                  <a:pt x="2848994" y="11298895"/>
                  <a:pt x="2937792" y="11189800"/>
                  <a:pt x="3038006" y="11089586"/>
                </a:cubicBezTo>
                <a:lnTo>
                  <a:pt x="6338749" y="7779962"/>
                </a:lnTo>
                <a:cubicBezTo>
                  <a:pt x="6370465" y="7748249"/>
                  <a:pt x="6409789" y="7734295"/>
                  <a:pt x="6447845" y="7733026"/>
                </a:cubicBezTo>
                <a:close/>
                <a:moveTo>
                  <a:pt x="6759905" y="6517764"/>
                </a:moveTo>
                <a:cubicBezTo>
                  <a:pt x="6898177" y="6517764"/>
                  <a:pt x="6967945" y="6685212"/>
                  <a:pt x="6870269" y="6782889"/>
                </a:cubicBezTo>
                <a:lnTo>
                  <a:pt x="3563182" y="10088707"/>
                </a:lnTo>
                <a:cubicBezTo>
                  <a:pt x="2711991" y="10938629"/>
                  <a:pt x="1311522" y="10901842"/>
                  <a:pt x="508536" y="9979612"/>
                </a:cubicBezTo>
                <a:cubicBezTo>
                  <a:pt x="-172671" y="9198191"/>
                  <a:pt x="-168865" y="8012105"/>
                  <a:pt x="516147" y="7234490"/>
                </a:cubicBezTo>
                <a:cubicBezTo>
                  <a:pt x="933497" y="6761324"/>
                  <a:pt x="1510683" y="6524107"/>
                  <a:pt x="2086601" y="6524107"/>
                </a:cubicBezTo>
                <a:close/>
                <a:moveTo>
                  <a:pt x="3163592" y="2010638"/>
                </a:moveTo>
                <a:cubicBezTo>
                  <a:pt x="3739510" y="2010638"/>
                  <a:pt x="4262149" y="2244049"/>
                  <a:pt x="4640174" y="2622075"/>
                </a:cubicBezTo>
                <a:lnTo>
                  <a:pt x="7949797" y="5922818"/>
                </a:lnTo>
                <a:cubicBezTo>
                  <a:pt x="8048745" y="6020496"/>
                  <a:pt x="7978973" y="6187943"/>
                  <a:pt x="7840703" y="6187943"/>
                </a:cubicBezTo>
                <a:lnTo>
                  <a:pt x="3163592" y="6186675"/>
                </a:lnTo>
                <a:cubicBezTo>
                  <a:pt x="1961015" y="6186675"/>
                  <a:pt x="995655" y="5170574"/>
                  <a:pt x="1080648" y="3950237"/>
                </a:cubicBezTo>
                <a:cubicBezTo>
                  <a:pt x="1152955" y="2916376"/>
                  <a:pt x="1993997" y="2080408"/>
                  <a:pt x="3027858" y="2014443"/>
                </a:cubicBezTo>
                <a:cubicBezTo>
                  <a:pt x="3073526" y="2011906"/>
                  <a:pt x="3119193" y="2010638"/>
                  <a:pt x="3163592" y="2010638"/>
                </a:cubicBezTo>
                <a:close/>
                <a:moveTo>
                  <a:pt x="5863049" y="0"/>
                </a:moveTo>
                <a:lnTo>
                  <a:pt x="8373489" y="0"/>
                </a:lnTo>
                <a:cubicBezTo>
                  <a:pt x="8414083" y="31714"/>
                  <a:pt x="8455945" y="64696"/>
                  <a:pt x="8495269" y="100215"/>
                </a:cubicBezTo>
                <a:cubicBezTo>
                  <a:pt x="8647495" y="234680"/>
                  <a:pt x="8775617" y="385637"/>
                  <a:pt x="8879637" y="548010"/>
                </a:cubicBezTo>
                <a:lnTo>
                  <a:pt x="8879637" y="6385836"/>
                </a:lnTo>
                <a:lnTo>
                  <a:pt x="5641053" y="3145982"/>
                </a:lnTo>
                <a:cubicBezTo>
                  <a:pt x="4791130" y="2296060"/>
                  <a:pt x="4827918" y="894322"/>
                  <a:pt x="5750147" y="91335"/>
                </a:cubicBezTo>
                <a:cubicBezTo>
                  <a:pt x="5786935" y="59622"/>
                  <a:pt x="5824991" y="29177"/>
                  <a:pt x="586304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57598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56605EF3-5DEB-46A8-A713-764FE7AAE8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5546" y="2225051"/>
            <a:ext cx="9160908" cy="20316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3301"/>
            </a:lvl1pPr>
            <a:lvl2pPr>
              <a:defRPr sz="3301"/>
            </a:lvl2pPr>
            <a:lvl3pPr>
              <a:defRPr sz="3301"/>
            </a:lvl3pPr>
            <a:lvl4pPr>
              <a:defRPr sz="3301"/>
            </a:lvl4pPr>
            <a:lvl5pPr>
              <a:defRPr sz="3301"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891F7E-C634-4352-8815-61597D9F1C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15546" y="4695391"/>
            <a:ext cx="9160908" cy="32321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2100">
                <a:solidFill>
                  <a:schemeClr val="accent3"/>
                </a:solidFill>
              </a:defRPr>
            </a:lvl1pPr>
            <a:lvl2pPr>
              <a:defRPr sz="3301"/>
            </a:lvl2pPr>
            <a:lvl3pPr>
              <a:defRPr sz="3301"/>
            </a:lvl3pPr>
            <a:lvl4pPr>
              <a:defRPr sz="3301"/>
            </a:lvl4pPr>
            <a:lvl5pPr>
              <a:defRPr sz="3301"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E5B7D8E0-4505-4B5A-9204-9B25CB25B7FF}"/>
              </a:ext>
            </a:extLst>
          </p:cNvPr>
          <p:cNvSpPr txBox="1"/>
          <p:nvPr userDrawn="1"/>
        </p:nvSpPr>
        <p:spPr>
          <a:xfrm>
            <a:off x="5886696" y="1521891"/>
            <a:ext cx="415498" cy="9234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5401">
                <a:solidFill>
                  <a:schemeClr val="accent3"/>
                </a:solidFill>
                <a:latin typeface="+mn-lt"/>
                <a:cs typeface="Times New Roman" panose="02020603050405020304" pitchFamily="18" charset="0"/>
              </a:rPr>
              <a:t>ˮ</a:t>
            </a:r>
            <a:endParaRPr lang="nb-NO" sz="5401">
              <a:solidFill>
                <a:schemeClr val="accent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101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56605EF3-5DEB-46A8-A713-764FE7AAE8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9309" y="2225051"/>
            <a:ext cx="5036907" cy="20316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3301"/>
            </a:lvl1pPr>
            <a:lvl2pPr>
              <a:defRPr sz="3301"/>
            </a:lvl2pPr>
            <a:lvl3pPr>
              <a:defRPr sz="3301"/>
            </a:lvl3pPr>
            <a:lvl4pPr>
              <a:defRPr sz="3301"/>
            </a:lvl4pPr>
            <a:lvl5pPr>
              <a:defRPr sz="3301"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tekst 2">
            <a:extLst>
              <a:ext uri="{FF2B5EF4-FFF2-40B4-BE49-F238E27FC236}">
                <a16:creationId xmlns:a16="http://schemas.microsoft.com/office/drawing/2014/main" id="{C7891F7E-C634-4352-8815-61597D9F1C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9309" y="4695391"/>
            <a:ext cx="5036907" cy="32321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2100">
                <a:solidFill>
                  <a:schemeClr val="accent3"/>
                </a:solidFill>
              </a:defRPr>
            </a:lvl1pPr>
            <a:lvl2pPr>
              <a:defRPr sz="3301"/>
            </a:lvl2pPr>
            <a:lvl3pPr>
              <a:defRPr sz="3301"/>
            </a:lvl3pPr>
            <a:lvl4pPr>
              <a:defRPr sz="3301"/>
            </a:lvl4pPr>
            <a:lvl5pPr>
              <a:defRPr sz="3301"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F19893E-CA74-4C5B-8747-88A6F462F980}"/>
              </a:ext>
            </a:extLst>
          </p:cNvPr>
          <p:cNvSpPr/>
          <p:nvPr userDrawn="1"/>
        </p:nvSpPr>
        <p:spPr>
          <a:xfrm>
            <a:off x="6095525" y="0"/>
            <a:ext cx="609647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80"/>
          </a:p>
        </p:txBody>
      </p:sp>
      <p:sp>
        <p:nvSpPr>
          <p:cNvPr id="9" name="Plassholder for bilde 4">
            <a:extLst>
              <a:ext uri="{FF2B5EF4-FFF2-40B4-BE49-F238E27FC236}">
                <a16:creationId xmlns:a16="http://schemas.microsoft.com/office/drawing/2014/main" id="{F56BE0A3-5750-425E-9A6B-D75F40DA84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42711" y="972256"/>
            <a:ext cx="3402101" cy="4913487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621FC481-B3B0-4B05-AB82-1DA0B7596B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9500" y="1786792"/>
            <a:ext cx="336526" cy="25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276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88B3E-D843-4A53-B625-01DDD9F2D594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B8C3-04C5-4F71-ACCC-EB9DAA6D40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387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88B3E-D843-4A53-B625-01DDD9F2D594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B8C3-04C5-4F71-ACCC-EB9DAA6D4051}" type="slidenum">
              <a:rPr lang="nb-NO" smtClean="0"/>
              <a:t>‹#›</a:t>
            </a:fld>
            <a:endParaRPr lang="nb-NO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2A7E75A-5F20-4908-A148-7A89163A9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09" y="1825625"/>
            <a:ext cx="5401097" cy="4155381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6B9B79B-2D03-440D-846A-76418FCEDB7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61595" y="1825625"/>
            <a:ext cx="5401097" cy="4155381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42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4">
            <a:extLst>
              <a:ext uri="{FF2B5EF4-FFF2-40B4-BE49-F238E27FC236}">
                <a16:creationId xmlns:a16="http://schemas.microsoft.com/office/drawing/2014/main" id="{821BDA3B-0257-4DCC-BD08-5260C5349E8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309" y="435146"/>
            <a:ext cx="5036908" cy="1015804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88B3E-D843-4A53-B625-01DDD9F2D594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B8C3-04C5-4F71-ACCC-EB9DAA6D4051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ekst 3">
            <a:extLst>
              <a:ext uri="{FF2B5EF4-FFF2-40B4-BE49-F238E27FC236}">
                <a16:creationId xmlns:a16="http://schemas.microsoft.com/office/drawing/2014/main" id="{D53BE104-958D-49B7-8BA2-FEB1969F57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9309" y="1825625"/>
            <a:ext cx="5036908" cy="4155381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67087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88B3E-D843-4A53-B625-01DDD9F2D594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B8C3-04C5-4F71-ACCC-EB9DAA6D40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2007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88B3E-D843-4A53-B625-01DDD9F2D594}" type="datetimeFigureOut">
              <a:rPr lang="nb-NO" smtClean="0"/>
              <a:t>20.04.2023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B8C3-04C5-4F71-ACCC-EB9DAA6D40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4566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0A4A2A25-E091-4DF5-8337-DAE2DE0B6AB9}"/>
              </a:ext>
            </a:extLst>
          </p:cNvPr>
          <p:cNvSpPr txBox="1"/>
          <p:nvPr userDrawn="1"/>
        </p:nvSpPr>
        <p:spPr>
          <a:xfrm>
            <a:off x="6865227" y="484798"/>
            <a:ext cx="155170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1800">
                <a:solidFill>
                  <a:schemeClr val="bg2"/>
                </a:solidFill>
              </a:rPr>
              <a:t>Kontaktperson: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A95D5AD-B1C1-4B8C-B3F7-3257CEEB224D}"/>
              </a:ext>
            </a:extLst>
          </p:cNvPr>
          <p:cNvSpPr txBox="1"/>
          <p:nvPr userDrawn="1"/>
        </p:nvSpPr>
        <p:spPr>
          <a:xfrm>
            <a:off x="6865227" y="1850245"/>
            <a:ext cx="3324628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1800">
                <a:solidFill>
                  <a:schemeClr val="bg2"/>
                </a:solidFill>
              </a:rPr>
              <a:t>Lik oss på Facebook: @</a:t>
            </a:r>
            <a:r>
              <a:rPr lang="nb-NO" sz="1800" err="1">
                <a:solidFill>
                  <a:schemeClr val="bg2"/>
                </a:solidFill>
              </a:rPr>
              <a:t>avogtil</a:t>
            </a:r>
            <a:endParaRPr lang="nb-NO" sz="1800">
              <a:solidFill>
                <a:schemeClr val="bg2"/>
              </a:solidFill>
            </a:endParaRPr>
          </a:p>
          <a:p>
            <a:r>
              <a:rPr lang="nb-NO" sz="1800">
                <a:solidFill>
                  <a:schemeClr val="bg2"/>
                </a:solidFill>
              </a:rPr>
              <a:t>Følg oss på Instagram: @</a:t>
            </a:r>
            <a:r>
              <a:rPr lang="nb-NO" sz="1800" err="1">
                <a:solidFill>
                  <a:schemeClr val="bg2"/>
                </a:solidFill>
              </a:rPr>
              <a:t>avogtil</a:t>
            </a:r>
            <a:endParaRPr lang="nb-NO" sz="1800">
              <a:solidFill>
                <a:schemeClr val="bg2"/>
              </a:solidFill>
            </a:endParaRPr>
          </a:p>
          <a:p>
            <a:r>
              <a:rPr lang="nb-NO" sz="1800">
                <a:solidFill>
                  <a:schemeClr val="bg2"/>
                </a:solidFill>
              </a:rPr>
              <a:t>Eller på </a:t>
            </a:r>
            <a:r>
              <a:rPr lang="nb-NO" sz="1800" err="1">
                <a:solidFill>
                  <a:schemeClr val="bg2"/>
                </a:solidFill>
              </a:rPr>
              <a:t>Twitter</a:t>
            </a:r>
            <a:r>
              <a:rPr lang="nb-NO" sz="1800">
                <a:solidFill>
                  <a:schemeClr val="bg2"/>
                </a:solidFill>
              </a:rPr>
              <a:t>: @</a:t>
            </a:r>
            <a:r>
              <a:rPr lang="nb-NO" sz="1800" err="1">
                <a:solidFill>
                  <a:schemeClr val="bg2"/>
                </a:solidFill>
              </a:rPr>
              <a:t>avogtil</a:t>
            </a:r>
            <a:endParaRPr lang="nb-NO" sz="1800">
              <a:solidFill>
                <a:schemeClr val="bg2"/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28054864-9C6E-4DEA-82CA-2EB5434A6C7E}"/>
              </a:ext>
            </a:extLst>
          </p:cNvPr>
          <p:cNvSpPr txBox="1"/>
          <p:nvPr userDrawn="1"/>
        </p:nvSpPr>
        <p:spPr>
          <a:xfrm>
            <a:off x="540111" y="435830"/>
            <a:ext cx="987001" cy="5079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3301">
                <a:solidFill>
                  <a:schemeClr val="bg2"/>
                </a:solidFill>
              </a:rPr>
              <a:t>Takk!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A7941C1E-81F9-40A9-97DE-1B8AF10EB6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65227" y="761836"/>
            <a:ext cx="3324246" cy="277037"/>
          </a:xfrm>
        </p:spPr>
        <p:txBody>
          <a:bodyPr wrap="square">
            <a:sp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11" name="Plassholder for tekst 9">
            <a:extLst>
              <a:ext uri="{FF2B5EF4-FFF2-40B4-BE49-F238E27FC236}">
                <a16:creationId xmlns:a16="http://schemas.microsoft.com/office/drawing/2014/main" id="{A2609760-28A2-435D-AE5B-F50621F3AA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65227" y="1038873"/>
            <a:ext cx="3324246" cy="277037"/>
          </a:xfrm>
        </p:spPr>
        <p:txBody>
          <a:bodyPr wrap="square">
            <a:sp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nb-NO"/>
              <a:t>Epostadresse</a:t>
            </a:r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CE3B15E0-7C09-4586-B050-0F98D9E84F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293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0A4A2A25-E091-4DF5-8337-DAE2DE0B6AB9}"/>
              </a:ext>
            </a:extLst>
          </p:cNvPr>
          <p:cNvSpPr txBox="1"/>
          <p:nvPr userDrawn="1"/>
        </p:nvSpPr>
        <p:spPr>
          <a:xfrm>
            <a:off x="540110" y="4538600"/>
            <a:ext cx="1295226" cy="2308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1500">
                <a:solidFill>
                  <a:schemeClr val="bg2"/>
                </a:solidFill>
              </a:rPr>
              <a:t>Kontaktperson: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A95D5AD-B1C1-4B8C-B3F7-3257CEEB224D}"/>
              </a:ext>
            </a:extLst>
          </p:cNvPr>
          <p:cNvSpPr txBox="1"/>
          <p:nvPr userDrawn="1"/>
        </p:nvSpPr>
        <p:spPr>
          <a:xfrm>
            <a:off x="540111" y="5610635"/>
            <a:ext cx="2773195" cy="6924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1500">
                <a:solidFill>
                  <a:schemeClr val="bg2"/>
                </a:solidFill>
              </a:rPr>
              <a:t>Lik oss på Facebook: @</a:t>
            </a:r>
            <a:r>
              <a:rPr lang="nb-NO" sz="1500" err="1">
                <a:solidFill>
                  <a:schemeClr val="bg2"/>
                </a:solidFill>
              </a:rPr>
              <a:t>avogtil</a:t>
            </a:r>
            <a:endParaRPr lang="nb-NO" sz="1500">
              <a:solidFill>
                <a:schemeClr val="bg2"/>
              </a:solidFill>
            </a:endParaRPr>
          </a:p>
          <a:p>
            <a:r>
              <a:rPr lang="nb-NO" sz="1500">
                <a:solidFill>
                  <a:schemeClr val="bg2"/>
                </a:solidFill>
              </a:rPr>
              <a:t>Følg oss på Instagram: @</a:t>
            </a:r>
            <a:r>
              <a:rPr lang="nb-NO" sz="1500" err="1">
                <a:solidFill>
                  <a:schemeClr val="bg2"/>
                </a:solidFill>
              </a:rPr>
              <a:t>avogtil</a:t>
            </a:r>
            <a:endParaRPr lang="nb-NO" sz="1500">
              <a:solidFill>
                <a:schemeClr val="bg2"/>
              </a:solidFill>
            </a:endParaRPr>
          </a:p>
          <a:p>
            <a:r>
              <a:rPr lang="nb-NO" sz="1500">
                <a:solidFill>
                  <a:schemeClr val="bg2"/>
                </a:solidFill>
              </a:rPr>
              <a:t>Eller på </a:t>
            </a:r>
            <a:r>
              <a:rPr lang="nb-NO" sz="1500" err="1">
                <a:solidFill>
                  <a:schemeClr val="bg2"/>
                </a:solidFill>
              </a:rPr>
              <a:t>Twitter</a:t>
            </a:r>
            <a:r>
              <a:rPr lang="nb-NO" sz="1500">
                <a:solidFill>
                  <a:schemeClr val="bg2"/>
                </a:solidFill>
              </a:rPr>
              <a:t>: @</a:t>
            </a:r>
            <a:r>
              <a:rPr lang="nb-NO" sz="1500" err="1">
                <a:solidFill>
                  <a:schemeClr val="bg2"/>
                </a:solidFill>
              </a:rPr>
              <a:t>avogtil</a:t>
            </a:r>
            <a:endParaRPr lang="nb-NO" sz="1500">
              <a:solidFill>
                <a:schemeClr val="bg2"/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28054864-9C6E-4DEA-82CA-2EB5434A6C7E}"/>
              </a:ext>
            </a:extLst>
          </p:cNvPr>
          <p:cNvSpPr txBox="1"/>
          <p:nvPr userDrawn="1"/>
        </p:nvSpPr>
        <p:spPr>
          <a:xfrm>
            <a:off x="540111" y="435830"/>
            <a:ext cx="987001" cy="5079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3301">
                <a:solidFill>
                  <a:schemeClr val="bg2"/>
                </a:solidFill>
              </a:rPr>
              <a:t>Takk!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A7941C1E-81F9-40A9-97DE-1B8AF10EB6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111" y="4769464"/>
            <a:ext cx="3324246" cy="230865"/>
          </a:xfrm>
        </p:spPr>
        <p:txBody>
          <a:bodyPr wrap="square">
            <a:spAutoFit/>
          </a:bodyPr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</a:lstStyle>
          <a:p>
            <a:pPr lvl="0"/>
            <a:r>
              <a:rPr lang="nb-NO"/>
              <a:t>Navn </a:t>
            </a:r>
            <a:r>
              <a:rPr lang="nb-NO" err="1"/>
              <a:t>Navnesen</a:t>
            </a:r>
            <a:endParaRPr lang="nb-NO"/>
          </a:p>
        </p:txBody>
      </p:sp>
      <p:sp>
        <p:nvSpPr>
          <p:cNvPr id="11" name="Plassholder for tekst 9">
            <a:extLst>
              <a:ext uri="{FF2B5EF4-FFF2-40B4-BE49-F238E27FC236}">
                <a16:creationId xmlns:a16="http://schemas.microsoft.com/office/drawing/2014/main" id="{A2609760-28A2-435D-AE5B-F50621F3AA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111" y="5000329"/>
            <a:ext cx="3324246" cy="230865"/>
          </a:xfrm>
        </p:spPr>
        <p:txBody>
          <a:bodyPr wrap="square">
            <a:spAutoFit/>
          </a:bodyPr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</a:lstStyle>
          <a:p>
            <a:pPr lvl="0"/>
            <a:r>
              <a:rPr lang="nb-NO"/>
              <a:t>Epostadresse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AE33FC98-9CBE-46C4-B160-C5F77086A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284" y="2540830"/>
            <a:ext cx="5051760" cy="138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7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20C13C06-7AA4-41AE-A4BA-0BB6D224B4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66866" y="0"/>
            <a:ext cx="7925134" cy="6857999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309" y="346850"/>
            <a:ext cx="3205275" cy="1662224"/>
          </a:xfrm>
        </p:spPr>
        <p:txBody>
          <a:bodyPr anchor="b">
            <a:normAutofit/>
          </a:bodyPr>
          <a:lstStyle>
            <a:lvl1pPr algn="l">
              <a:defRPr sz="5401" b="0">
                <a:solidFill>
                  <a:schemeClr val="bg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308" y="2254252"/>
            <a:ext cx="3205275" cy="461729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2" indent="0" algn="ctr">
              <a:buNone/>
              <a:defRPr sz="1600"/>
            </a:lvl8pPr>
            <a:lvl9pPr marL="3657625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A8DE88F-38B4-41D6-AC48-5457430B6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4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BIL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20C13C06-7AA4-41AE-A4BA-0BB6D224B4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09D8CBC5-91C9-4920-98E0-619A11297C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64003" y="3428516"/>
            <a:ext cx="7227997" cy="342948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8217" y="4708939"/>
            <a:ext cx="4829894" cy="831112"/>
          </a:xfrm>
        </p:spPr>
        <p:txBody>
          <a:bodyPr anchor="b">
            <a:normAutofit/>
          </a:bodyPr>
          <a:lstStyle>
            <a:lvl1pPr algn="l">
              <a:defRPr sz="5401" b="0">
                <a:solidFill>
                  <a:schemeClr val="bg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78217" y="5785229"/>
            <a:ext cx="4829893" cy="461729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2" indent="0" algn="ctr">
              <a:buNone/>
              <a:defRPr sz="1600"/>
            </a:lvl8pPr>
            <a:lvl9pPr marL="3657625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18AE4437-3ECA-4A27-9528-C2C0E50A1D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110" y="540144"/>
            <a:ext cx="1734615" cy="474739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798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5FC231B5-2C31-4A78-888D-7F0900C84F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15546" y="1771420"/>
            <a:ext cx="9160908" cy="33151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802"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1F2663A5-600E-4873-8D48-144F5CB2BA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64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5FC231B5-2C31-4A78-888D-7F0900C84F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15546" y="1771420"/>
            <a:ext cx="9160908" cy="33151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802"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868B0F3D-6114-487B-B48A-AA46CCCAD2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68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4">
            <a:extLst>
              <a:ext uri="{FF2B5EF4-FFF2-40B4-BE49-F238E27FC236}">
                <a16:creationId xmlns:a16="http://schemas.microsoft.com/office/drawing/2014/main" id="{0A98B8B9-0368-4285-BDA5-A935802D70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7999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5FC231B5-2C31-4A78-888D-7F0900C84F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15546" y="1771420"/>
            <a:ext cx="9160908" cy="33151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802"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7DCEBD-56FD-4C03-BC60-81219B5FDC6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110" y="6088487"/>
            <a:ext cx="1236368" cy="338376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395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kta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57881A-A342-4AB6-8635-CC7918B894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5546" y="1719441"/>
            <a:ext cx="9160908" cy="646421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>
                <a:solidFill>
                  <a:schemeClr val="bg2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id="{CD40984E-B2FB-4E69-A3FE-02DF303C51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5546" y="2413196"/>
            <a:ext cx="9160908" cy="20316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202"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b-NO"/>
              <a:t>XXX </a:t>
            </a:r>
            <a:r>
              <a:rPr lang="nb-NO" err="1"/>
              <a:t>XXX</a:t>
            </a:r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58D361A-E5C0-4A57-87B4-121783849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9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kta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57881A-A342-4AB6-8635-CC7918B894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5546" y="1719441"/>
            <a:ext cx="9160908" cy="646421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>
                <a:solidFill>
                  <a:schemeClr val="bg2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id="{CD40984E-B2FB-4E69-A3FE-02DF303C51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5546" y="2413196"/>
            <a:ext cx="9160908" cy="20316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202"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b-NO"/>
              <a:t>XXX </a:t>
            </a:r>
            <a:r>
              <a:rPr lang="nb-NO" err="1"/>
              <a:t>XXX</a:t>
            </a:r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A6F69C62-1623-462F-A3BB-C5554B50C2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7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kta BIL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4">
            <a:extLst>
              <a:ext uri="{FF2B5EF4-FFF2-40B4-BE49-F238E27FC236}">
                <a16:creationId xmlns:a16="http://schemas.microsoft.com/office/drawing/2014/main" id="{D662913F-F826-4C55-9AF6-E25CD4DF73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57881A-A342-4AB6-8635-CC7918B894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5546" y="1719441"/>
            <a:ext cx="9160908" cy="646421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>
                <a:solidFill>
                  <a:schemeClr val="bg2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id="{CD40984E-B2FB-4E69-A3FE-02DF303C51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15546" y="2413196"/>
            <a:ext cx="9160908" cy="20316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202"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b-NO"/>
              <a:t>XXX </a:t>
            </a:r>
            <a:r>
              <a:rPr lang="nb-NO" err="1"/>
              <a:t>XXX</a:t>
            </a:r>
            <a:endParaRPr lang="nb-NO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93D9737B-2F6B-484F-A765-12D5A9C346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110" y="6088487"/>
            <a:ext cx="1236368" cy="338376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07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9308" y="435146"/>
            <a:ext cx="11133385" cy="10158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9308" y="1825625"/>
            <a:ext cx="11133385" cy="415538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9307" y="6534342"/>
            <a:ext cx="2743200" cy="18469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fld id="{1DF88B3E-D843-4A53-B625-01DDD9F2D594}" type="datetimeFigureOut">
              <a:rPr lang="nb-NO" smtClean="0"/>
              <a:pPr/>
              <a:t>20.04.2023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34342"/>
            <a:ext cx="4114800" cy="18469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9493" y="6534342"/>
            <a:ext cx="2743200" cy="18469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1pPr>
          </a:lstStyle>
          <a:p>
            <a:fld id="{24C8B8C3-04C5-4F71-ACCC-EB9DAA6D4051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13ACCB5A-05BC-4279-AB9C-7CDDA295A39A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110" y="6088487"/>
            <a:ext cx="1236368" cy="33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6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9" r:id="rId3"/>
    <p:sldLayoutId id="2147483663" r:id="rId4"/>
    <p:sldLayoutId id="2147483670" r:id="rId5"/>
    <p:sldLayoutId id="2147483673" r:id="rId6"/>
    <p:sldLayoutId id="2147483671" r:id="rId7"/>
    <p:sldLayoutId id="2147483675" r:id="rId8"/>
    <p:sldLayoutId id="2147483672" r:id="rId9"/>
    <p:sldLayoutId id="2147483674" r:id="rId10"/>
    <p:sldLayoutId id="2147483676" r:id="rId11"/>
    <p:sldLayoutId id="2147483662" r:id="rId12"/>
    <p:sldLayoutId id="2147483664" r:id="rId13"/>
    <p:sldLayoutId id="2147483677" r:id="rId14"/>
    <p:sldLayoutId id="2147483666" r:id="rId15"/>
    <p:sldLayoutId id="2147483667" r:id="rId16"/>
    <p:sldLayoutId id="2147483678" r:id="rId17"/>
    <p:sldLayoutId id="2147483679" r:id="rId18"/>
  </p:sldLayoutIdLst>
  <p:txStyles>
    <p:titleStyle>
      <a:lvl1pPr algn="l" defTabSz="914406" rtl="0" eaLnBrk="1" latinLnBrk="0" hangingPunct="1">
        <a:lnSpc>
          <a:spcPct val="100000"/>
        </a:lnSpc>
        <a:spcBef>
          <a:spcPts val="0"/>
        </a:spcBef>
        <a:buNone/>
        <a:defRPr sz="330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9243" indent="-259243" algn="l" defTabSz="914406" rtl="0" eaLnBrk="1" latinLnBrk="0" hangingPunct="1">
        <a:lnSpc>
          <a:spcPct val="100000"/>
        </a:lnSpc>
        <a:spcBef>
          <a:spcPts val="1680"/>
        </a:spcBef>
        <a:buFont typeface="Arial" panose="020B0604020202020204" pitchFamily="34" charset="0"/>
        <a:buChar char="•"/>
        <a:defRPr sz="2280" kern="1200">
          <a:solidFill>
            <a:schemeClr val="tx2"/>
          </a:solidFill>
          <a:latin typeface="+mn-lt"/>
          <a:ea typeface="+mn-ea"/>
          <a:cs typeface="+mn-cs"/>
        </a:defRPr>
      </a:lvl1pPr>
      <a:lvl2pPr marL="518486" indent="-259243" algn="l" defTabSz="91440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777730" indent="-259243" algn="l" defTabSz="91440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036973" indent="-259243" algn="l" defTabSz="91440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296216" indent="-259243" algn="l" defTabSz="91440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16" indent="-228601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20" indent="-228601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1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6" indent="-228601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Bilde 33">
            <a:extLst>
              <a:ext uri="{FF2B5EF4-FFF2-40B4-BE49-F238E27FC236}">
                <a16:creationId xmlns:a16="http://schemas.microsoft.com/office/drawing/2014/main" id="{058106B3-DB44-D998-F999-0950FB2C09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715" b="5715"/>
          <a:stretch/>
        </p:blipFill>
        <p:spPr>
          <a:xfrm>
            <a:off x="-69715" y="9331"/>
            <a:ext cx="12320809" cy="6820449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0E88C60B-2752-D48D-4948-80FD5A351815}"/>
              </a:ext>
            </a:extLst>
          </p:cNvPr>
          <p:cNvSpPr txBox="1"/>
          <p:nvPr/>
        </p:nvSpPr>
        <p:spPr>
          <a:xfrm>
            <a:off x="1212980" y="2080727"/>
            <a:ext cx="1819469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dirty="0"/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8EC864AD-13B1-0EEF-E531-928B71EB6D95}"/>
              </a:ext>
            </a:extLst>
          </p:cNvPr>
          <p:cNvSpPr txBox="1"/>
          <p:nvPr/>
        </p:nvSpPr>
        <p:spPr>
          <a:xfrm>
            <a:off x="252143" y="254182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Oktober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5BFD3539-85E0-DD4B-56B7-80BD1750B7EF}"/>
              </a:ext>
            </a:extLst>
          </p:cNvPr>
          <p:cNvSpPr txBox="1"/>
          <p:nvPr/>
        </p:nvSpPr>
        <p:spPr>
          <a:xfrm>
            <a:off x="252143" y="370831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September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1B50A17E-1AC3-6DAF-5948-CF64D93ACB2B}"/>
              </a:ext>
            </a:extLst>
          </p:cNvPr>
          <p:cNvSpPr txBox="1"/>
          <p:nvPr/>
        </p:nvSpPr>
        <p:spPr>
          <a:xfrm>
            <a:off x="261799" y="487480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August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A2C057BA-E8D4-4822-9509-7330259642E3}"/>
              </a:ext>
            </a:extLst>
          </p:cNvPr>
          <p:cNvSpPr txBox="1"/>
          <p:nvPr/>
        </p:nvSpPr>
        <p:spPr>
          <a:xfrm>
            <a:off x="235421" y="137533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November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D868E3A2-F35D-B417-84B4-ED41D877D3D1}"/>
              </a:ext>
            </a:extLst>
          </p:cNvPr>
          <p:cNvSpPr txBox="1"/>
          <p:nvPr/>
        </p:nvSpPr>
        <p:spPr>
          <a:xfrm>
            <a:off x="252143" y="237248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Desember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83BBBC77-4E03-A896-7FAF-511E8EA4BE5B}"/>
              </a:ext>
            </a:extLst>
          </p:cNvPr>
          <p:cNvSpPr txBox="1"/>
          <p:nvPr/>
        </p:nvSpPr>
        <p:spPr>
          <a:xfrm>
            <a:off x="9538986" y="254182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Mars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7B22A51D-EEA6-EC9F-8A95-C0CD8537D7F1}"/>
              </a:ext>
            </a:extLst>
          </p:cNvPr>
          <p:cNvSpPr txBox="1"/>
          <p:nvPr/>
        </p:nvSpPr>
        <p:spPr>
          <a:xfrm>
            <a:off x="9538986" y="3708310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April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2F20E1B9-05C0-59D7-12BA-B000EEFEB739}"/>
              </a:ext>
            </a:extLst>
          </p:cNvPr>
          <p:cNvSpPr txBox="1"/>
          <p:nvPr/>
        </p:nvSpPr>
        <p:spPr>
          <a:xfrm>
            <a:off x="9538986" y="487480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Mai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FEBD6539-2B97-3512-0048-6514A9A24421}"/>
              </a:ext>
            </a:extLst>
          </p:cNvPr>
          <p:cNvSpPr txBox="1"/>
          <p:nvPr/>
        </p:nvSpPr>
        <p:spPr>
          <a:xfrm>
            <a:off x="9538986" y="595689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Juni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3873B28F-3DF6-6FFE-4F2E-65D32360A67C}"/>
              </a:ext>
            </a:extLst>
          </p:cNvPr>
          <p:cNvSpPr txBox="1"/>
          <p:nvPr/>
        </p:nvSpPr>
        <p:spPr>
          <a:xfrm>
            <a:off x="252143" y="5956892"/>
            <a:ext cx="2313992" cy="75713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Juli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FBB87EB2-976C-02BE-3A44-89A0D26027A2}"/>
              </a:ext>
            </a:extLst>
          </p:cNvPr>
          <p:cNvSpPr txBox="1"/>
          <p:nvPr/>
        </p:nvSpPr>
        <p:spPr>
          <a:xfrm>
            <a:off x="9538986" y="1375331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Februar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9889A426-04D6-9F75-F1A5-7AC6A207446F}"/>
              </a:ext>
            </a:extLst>
          </p:cNvPr>
          <p:cNvSpPr txBox="1"/>
          <p:nvPr/>
        </p:nvSpPr>
        <p:spPr>
          <a:xfrm>
            <a:off x="9538986" y="238116"/>
            <a:ext cx="2313992" cy="7571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Januar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982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vogTil">
      <a:dk1>
        <a:sysClr val="windowText" lastClr="000000"/>
      </a:dk1>
      <a:lt1>
        <a:sysClr val="window" lastClr="FFFFFF"/>
      </a:lt1>
      <a:dk2>
        <a:srgbClr val="083650"/>
      </a:dk2>
      <a:lt2>
        <a:srgbClr val="F9EFE7"/>
      </a:lt2>
      <a:accent1>
        <a:srgbClr val="EF5050"/>
      </a:accent1>
      <a:accent2>
        <a:srgbClr val="3A3C89"/>
      </a:accent2>
      <a:accent3>
        <a:srgbClr val="81CCB5"/>
      </a:accent3>
      <a:accent4>
        <a:srgbClr val="542B17"/>
      </a:accent4>
      <a:accent5>
        <a:srgbClr val="B8DEFB"/>
      </a:accent5>
      <a:accent6>
        <a:srgbClr val="FFCDC5"/>
      </a:accent6>
      <a:hlink>
        <a:srgbClr val="0563C1"/>
      </a:hlink>
      <a:folHlink>
        <a:srgbClr val="954F72"/>
      </a:folHlink>
    </a:clrScheme>
    <a:fontScheme name="neuriff">
      <a:majorFont>
        <a:latin typeface="Neutrif Studio"/>
        <a:ea typeface=""/>
        <a:cs typeface=""/>
      </a:majorFont>
      <a:minorFont>
        <a:latin typeface="Neutrif Studio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ogtil_PP_Mal - Copy.potx" id="{6703FF88-6E50-48A5-8A58-56449EFD1207}" vid="{7006D5C0-D179-442F-86BD-FDC8A2B0974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94F0587D84B044B1DF28B72BE12227" ma:contentTypeVersion="17" ma:contentTypeDescription="Opprett et nytt dokument." ma:contentTypeScope="" ma:versionID="46480f5394709c540266267313e34d60">
  <xsd:schema xmlns:xsd="http://www.w3.org/2001/XMLSchema" xmlns:xs="http://www.w3.org/2001/XMLSchema" xmlns:p="http://schemas.microsoft.com/office/2006/metadata/properties" xmlns:ns2="9299ed63-24c1-48cf-b6fc-3d972b2fb7db" xmlns:ns3="e4304518-3db2-4ecc-b87d-6deadc30ba82" targetNamespace="http://schemas.microsoft.com/office/2006/metadata/properties" ma:root="true" ma:fieldsID="a84ceac47f1aa2385b74d984af814f7b" ns2:_="" ns3:_="">
    <xsd:import namespace="9299ed63-24c1-48cf-b6fc-3d972b2fb7db"/>
    <xsd:import namespace="e4304518-3db2-4ecc-b87d-6deadc30ba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2:Dato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9ed63-24c1-48cf-b6fc-3d972b2fb7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Dato" ma:index="14" nillable="true" ma:displayName="Dato" ma:format="DateOnly" ma:internalName="Dato">
      <xsd:simpleType>
        <xsd:restriction base="dms:DateTime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emerkelapper" ma:readOnly="false" ma:fieldId="{5cf76f15-5ced-4ddc-b409-7134ff3c332f}" ma:taxonomyMulti="true" ma:sspId="ca55678a-701b-47f8-8b71-09b7ee3de6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304518-3db2-4ecc-b87d-6deadc30ba8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60c655a-0a6c-4e45-8b8d-15859b65bb1a}" ma:internalName="TaxCatchAll" ma:showField="CatchAllData" ma:web="e4304518-3db2-4ecc-b87d-6deadc30ba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o xmlns="9299ed63-24c1-48cf-b6fc-3d972b2fb7db" xsi:nil="true"/>
    <SharedWithUsers xmlns="e4304518-3db2-4ecc-b87d-6deadc30ba82">
      <UserInfo>
        <DisplayName>Sigbjørn Pettersen Kiserud</DisplayName>
        <AccountId>14</AccountId>
        <AccountType/>
      </UserInfo>
      <UserInfo>
        <DisplayName>Hanne Hjelmungen Lorvik</DisplayName>
        <AccountId>13</AccountId>
        <AccountType/>
      </UserInfo>
      <UserInfo>
        <DisplayName>Katrine Gaustad Pettersen</DisplayName>
        <AccountId>318</AccountId>
        <AccountType/>
      </UserInfo>
      <UserInfo>
        <DisplayName>Christine Brown Vollan</DisplayName>
        <AccountId>1073</AccountId>
        <AccountType/>
      </UserInfo>
      <UserInfo>
        <DisplayName>Marte Sletten</DisplayName>
        <AccountId>15</AccountId>
        <AccountType/>
      </UserInfo>
      <UserInfo>
        <DisplayName>Marianne Nordtveit Woldstad</DisplayName>
        <AccountId>1363</AccountId>
        <AccountType/>
      </UserInfo>
    </SharedWithUsers>
    <lcf76f155ced4ddcb4097134ff3c332f xmlns="9299ed63-24c1-48cf-b6fc-3d972b2fb7db">
      <Terms xmlns="http://schemas.microsoft.com/office/infopath/2007/PartnerControls"/>
    </lcf76f155ced4ddcb4097134ff3c332f>
    <TaxCatchAll xmlns="e4304518-3db2-4ecc-b87d-6deadc30ba82" xsi:nil="true"/>
  </documentManagement>
</p:properties>
</file>

<file path=customXml/itemProps1.xml><?xml version="1.0" encoding="utf-8"?>
<ds:datastoreItem xmlns:ds="http://schemas.openxmlformats.org/officeDocument/2006/customXml" ds:itemID="{5CD468EE-B601-4016-A482-EBAFE203A0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99ed63-24c1-48cf-b6fc-3d972b2fb7db"/>
    <ds:schemaRef ds:uri="e4304518-3db2-4ecc-b87d-6deadc30ba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76A5DF-37D5-4CAB-A772-4D8D8DF88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3D39C5-91B7-4C44-91CA-8547D5244B45}">
  <ds:schemaRefs>
    <ds:schemaRef ds:uri="http://schemas.microsoft.com/office/2006/documentManagement/types"/>
    <ds:schemaRef ds:uri="9299ed63-24c1-48cf-b6fc-3d972b2fb7db"/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e4304518-3db2-4ecc-b87d-6deadc30ba8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33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Neutrif Studio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Sammen for godt alkovett!</dc:title>
  <dc:creator>Randi Hagen Eriksrud</dc:creator>
  <cp:lastModifiedBy>Marte Sletten</cp:lastModifiedBy>
  <cp:revision>24</cp:revision>
  <dcterms:created xsi:type="dcterms:W3CDTF">2020-09-01T06:06:01Z</dcterms:created>
  <dcterms:modified xsi:type="dcterms:W3CDTF">2023-04-20T15:04:10Z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0x010100FB94F0587D84B044B1DF28B72BE12227</vt:lpwstr>
  </property>
  <property fmtid="{D5CDD505-2E9C-101B-9397-08002B2CF9AE}" pid="3" name="MediaServiceImageTags">
    <vt:lpwstr/>
  </property>
</Properties>
</file>