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1"/>
  </p:sldMasterIdLst>
  <p:notesMasterIdLst>
    <p:notesMasterId r:id="rId5"/>
  </p:notesMasterIdLst>
  <p:sldIdLst>
    <p:sldId id="344" r:id="rId2"/>
    <p:sldId id="345" r:id="rId3"/>
    <p:sldId id="346" r:id="rId4"/>
  </p:sldIdLst>
  <p:sldSz cx="12239625" cy="7199313"/>
  <p:notesSz cx="6858000" cy="9144000"/>
  <p:defaultTextStyle>
    <a:defPPr>
      <a:defRPr lang="en-US"/>
    </a:defPPr>
    <a:lvl1pPr marL="0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1pPr>
    <a:lvl2pPr marL="466527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2pPr>
    <a:lvl3pPr marL="933054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3pPr>
    <a:lvl4pPr marL="1399581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4pPr>
    <a:lvl5pPr marL="1866108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5pPr>
    <a:lvl6pPr marL="2332634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6pPr>
    <a:lvl7pPr marL="2799161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7pPr>
    <a:lvl8pPr marL="3265688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8pPr>
    <a:lvl9pPr marL="3732215" algn="l" defTabSz="933054" rtl="0" eaLnBrk="1" latinLnBrk="0" hangingPunct="1">
      <a:defRPr sz="183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F4F4"/>
    <a:srgbClr val="FFFFFF"/>
    <a:srgbClr val="E2E3E4"/>
    <a:srgbClr val="D5D4D4"/>
    <a:srgbClr val="FFEA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807180-B7B1-7D68-0ABB-B41F467178B3}" v="41" dt="2022-08-31T13:53:48.227"/>
    <p1510:client id="{DFFAB9EB-FFBC-46D7-8278-934118D8F2C6}" v="63" dt="2022-09-01T07:13:24.5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8FE77-BB55-4A25-A37F-7B54FD8C10FA}" type="datetimeFigureOut">
              <a:rPr lang="nb-NO" smtClean="0"/>
              <a:t>02.09.2022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04863" y="1143000"/>
            <a:ext cx="52482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EB3502-C593-49B6-969A-82370D63196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01891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 19">
            <a:extLst>
              <a:ext uri="{FF2B5EF4-FFF2-40B4-BE49-F238E27FC236}">
                <a16:creationId xmlns:a16="http://schemas.microsoft.com/office/drawing/2014/main" id="{74EDC5CA-6DD0-0948-8222-3D6DE7E58B93}"/>
              </a:ext>
            </a:extLst>
          </p:cNvPr>
          <p:cNvSpPr/>
          <p:nvPr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24" name="Bilde 23">
            <a:extLst>
              <a:ext uri="{FF2B5EF4-FFF2-40B4-BE49-F238E27FC236}">
                <a16:creationId xmlns:a16="http://schemas.microsoft.com/office/drawing/2014/main" id="{2DD794CA-9535-1847-BFF4-48E53830B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37B098F-144A-3040-A03F-29F2412ADEF9}"/>
              </a:ext>
            </a:extLst>
          </p:cNvPr>
          <p:cNvSpPr/>
          <p:nvPr userDrawn="1"/>
        </p:nvSpPr>
        <p:spPr>
          <a:xfrm>
            <a:off x="-1" y="6011863"/>
            <a:ext cx="12239626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DBFDB18B-C7F6-BC45-8336-381D770E05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79"/>
            <a:ext cx="12239626" cy="927915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B095FB05-87E6-F946-BBBC-E1118F4E4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254" y="2235307"/>
            <a:ext cx="3819882" cy="144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65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55">
          <p15:clr>
            <a:srgbClr val="F26B43"/>
          </p15:clr>
        </p15:guide>
        <p15:guide id="3" orient="horz" pos="2267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1 bilde utf.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28DAB12-B80B-5541-85BD-3BC1FB75DE0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962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95962" cy="7199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3961" y="1511299"/>
            <a:ext cx="5147963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7039682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kst + 2 bilder utf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AC8659EE-3CE4-314A-8924-67DF9A6CFD3D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4" y="647699"/>
            <a:ext cx="5795961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89313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95963" y="1511299"/>
            <a:ext cx="5795962" cy="41767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62C9EB3C-9CD0-4348-96FE-0C2D9B26A90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5148263" cy="351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59644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2 bilder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647699"/>
            <a:ext cx="10944226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963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F93E20D9-597A-E24B-80AB-960791F652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1" y="1511299"/>
            <a:ext cx="10944224" cy="530565"/>
          </a:xfrm>
          <a:prstGeom prst="rect">
            <a:avLst/>
          </a:prstGeom>
        </p:spPr>
        <p:txBody>
          <a:bodyPr wrap="square"/>
          <a:lstStyle>
            <a:lvl1pPr marL="0" indent="0">
              <a:lnSpc>
                <a:spcPts val="2200"/>
              </a:lnSpc>
              <a:buNone/>
              <a:defRPr sz="1600"/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2448013"/>
            <a:ext cx="5382000" cy="324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BCC3137-9AE1-0C4F-97D5-9B9C3C54D2D9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0800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98E4CDC-2268-5143-9B39-A2558C8687EB}"/>
              </a:ext>
            </a:extLst>
          </p:cNvPr>
          <p:cNvSpPr/>
          <p:nvPr userDrawn="1"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9701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27926068-9D00-F742-87B7-502C2FCD7C6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9925" y="0"/>
            <a:ext cx="60297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78303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utf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2171798-B526-3F4D-9895-E99CCE338CE8}"/>
              </a:ext>
            </a:extLst>
          </p:cNvPr>
          <p:cNvSpPr/>
          <p:nvPr userDrawn="1"/>
        </p:nvSpPr>
        <p:spPr>
          <a:xfrm>
            <a:off x="0" y="5660967"/>
            <a:ext cx="7279689" cy="15383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8DD73FF6-F94B-C54F-B77D-E3EE1ED47F3F}"/>
              </a:ext>
            </a:extLst>
          </p:cNvPr>
          <p:cNvSpPr/>
          <p:nvPr/>
        </p:nvSpPr>
        <p:spPr>
          <a:xfrm>
            <a:off x="0" y="6011863"/>
            <a:ext cx="7279689" cy="1187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5760531"/>
            <a:ext cx="8500556" cy="524382"/>
          </a:xfrm>
        </p:spPr>
        <p:txBody>
          <a:bodyPr/>
          <a:lstStyle>
            <a:lvl1pPr>
              <a:defRPr sz="24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7" name="Plassholder for bilde 3">
            <a:extLst>
              <a:ext uri="{FF2B5EF4-FFF2-40B4-BE49-F238E27FC236}">
                <a16:creationId xmlns:a16="http://schemas.microsoft.com/office/drawing/2014/main" id="{2116561F-0151-1D44-9DEE-FFA5E06C3AC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0" name="Plassholder for bilde 3">
            <a:extLst>
              <a:ext uri="{FF2B5EF4-FFF2-40B4-BE49-F238E27FC236}">
                <a16:creationId xmlns:a16="http://schemas.microsoft.com/office/drawing/2014/main" id="{94E5B16B-D721-A941-8F54-98188AEFE51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279625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21" name="Plassholder for bilde 3">
            <a:extLst>
              <a:ext uri="{FF2B5EF4-FFF2-40B4-BE49-F238E27FC236}">
                <a16:creationId xmlns:a16="http://schemas.microsoft.com/office/drawing/2014/main" id="{5E039B74-3410-6141-8C16-778413702B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42340" y="-1"/>
            <a:ext cx="3960000" cy="5427975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D8124B19-7CDC-BE47-A83B-1D6FEC220D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3852" y="6284913"/>
            <a:ext cx="8500554" cy="590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136422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243">
          <p15:clr>
            <a:srgbClr val="FBAE40"/>
          </p15:clr>
        </p15:guide>
        <p15:guide id="2" pos="771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295400"/>
            <a:ext cx="9648825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95400" y="2300484"/>
            <a:ext cx="9648826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1947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894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orient="horz" pos="816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ontaktpersoner / Takk for o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3843" y="1296074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8" name="Plassholder for bilde 3">
            <a:extLst>
              <a:ext uri="{FF2B5EF4-FFF2-40B4-BE49-F238E27FC236}">
                <a16:creationId xmlns:a16="http://schemas.microsoft.com/office/drawing/2014/main" id="{11EF6B52-86F8-E642-9C4B-F00273BC2C4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23850" y="323850"/>
            <a:ext cx="6119812" cy="56880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9" name="Plassholder for bilde 3">
            <a:extLst>
              <a:ext uri="{FF2B5EF4-FFF2-40B4-BE49-F238E27FC236}">
                <a16:creationId xmlns:a16="http://schemas.microsoft.com/office/drawing/2014/main" id="{838E62A5-DD56-8C4F-8788-613B979478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1364" y="1295400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10" name="Plassholder for tekst 17">
            <a:extLst>
              <a:ext uri="{FF2B5EF4-FFF2-40B4-BE49-F238E27FC236}">
                <a16:creationId xmlns:a16="http://schemas.microsoft.com/office/drawing/2014/main" id="{2B721643-BAF4-9046-BB4B-6B70C3B46FC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3843" y="3294301"/>
            <a:ext cx="2828082" cy="1345095"/>
          </a:xfrm>
          <a:prstGeom prst="rect">
            <a:avLst/>
          </a:prstGeom>
        </p:spPr>
        <p:txBody>
          <a:bodyPr anchor="ctr"/>
          <a:lstStyle>
            <a:lvl1pPr marL="0" indent="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1" name="Plassholder for bilde 3">
            <a:extLst>
              <a:ext uri="{FF2B5EF4-FFF2-40B4-BE49-F238E27FC236}">
                <a16:creationId xmlns:a16="http://schemas.microsoft.com/office/drawing/2014/main" id="{7B0FF263-B831-A042-914E-4EA72207D9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91364" y="3293627"/>
            <a:ext cx="1348630" cy="1345769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60432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467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+ bilde utfall korts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1079500"/>
            <a:ext cx="12239624" cy="49323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  <p:sp>
        <p:nvSpPr>
          <p:cNvPr id="4" name="Tittel 1">
            <a:extLst>
              <a:ext uri="{FF2B5EF4-FFF2-40B4-BE49-F238E27FC236}">
                <a16:creationId xmlns:a16="http://schemas.microsoft.com/office/drawing/2014/main" id="{09E5C224-56E2-2046-8031-057FD57EC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323851"/>
            <a:ext cx="10943925" cy="539749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678145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e utfall eks.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" y="0"/>
            <a:ext cx="12239624" cy="6011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på ikonet for å legge til et bilde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4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49">
          <p15:clr>
            <a:srgbClr val="FBAE40"/>
          </p15:clr>
        </p15:guide>
        <p15:guide id="2" orient="horz" pos="680">
          <p15:clr>
            <a:srgbClr val="FBAE40"/>
          </p15:clr>
        </p15:guide>
        <p15:guide id="3" pos="6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6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>
            <a:extLst>
              <a:ext uri="{FF2B5EF4-FFF2-40B4-BE49-F238E27FC236}">
                <a16:creationId xmlns:a16="http://schemas.microsoft.com/office/drawing/2014/main" id="{B9BDEBD5-2D5F-2345-BB9E-A0AD25E3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800" y="2473694"/>
            <a:ext cx="8572500" cy="1118352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8FE17136-7A08-4D4D-8B7D-1B5F6C39D92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20800" y="3751263"/>
            <a:ext cx="1841499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Skriv inn dato</a:t>
            </a:r>
            <a:endParaRPr lang="en-GB"/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1121227C-465A-AF46-83E5-07BE18F00B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03600" y="3751263"/>
            <a:ext cx="6489700" cy="3127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nb-NO"/>
              <a:t>Klikk for å redigere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835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934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3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32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2" cy="36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04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irkel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5962" y="1295400"/>
            <a:ext cx="5795963" cy="100508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5962" y="2300484"/>
            <a:ext cx="5795963" cy="338752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FA1BAD-7E75-F84B-BC0C-250267B4E1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3592064" cy="368828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4FD9244A-6AE7-8847-A5F0-FBF11ADC84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614"/>
            <a:ext cx="3592064" cy="368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430174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89342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41783780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3191428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tel/punktliste grå + sirk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1" y="-1"/>
            <a:ext cx="7596188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1" y="971550"/>
            <a:ext cx="5472112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71551" y="2068674"/>
            <a:ext cx="5472112" cy="330575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7596188" y="-1"/>
            <a:ext cx="4643437" cy="60118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874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90955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193033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4785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400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>
            <a:extLst>
              <a:ext uri="{FF2B5EF4-FFF2-40B4-BE49-F238E27FC236}">
                <a16:creationId xmlns:a16="http://schemas.microsoft.com/office/drawing/2014/main" id="{DD75C2AB-F617-8A42-81C4-334F2458C1E9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989854" y="2127280"/>
            <a:ext cx="1249771" cy="2560516"/>
          </a:xfrm>
          <a:prstGeom prst="rect">
            <a:avLst/>
          </a:prstGeom>
        </p:spPr>
      </p:pic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34" y="847023"/>
            <a:ext cx="2493720" cy="2560515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49978" r="-1"/>
          <a:stretch/>
        </p:blipFill>
        <p:spPr>
          <a:xfrm>
            <a:off x="2714324" y="4042642"/>
            <a:ext cx="2493511" cy="1280808"/>
          </a:xfrm>
          <a:prstGeom prst="rect">
            <a:avLst/>
          </a:prstGeom>
        </p:spPr>
      </p:pic>
      <p:pic>
        <p:nvPicPr>
          <p:cNvPr id="8" name="Bilde 7">
            <a:extLst>
              <a:ext uri="{FF2B5EF4-FFF2-40B4-BE49-F238E27FC236}">
                <a16:creationId xmlns:a16="http://schemas.microsoft.com/office/drawing/2014/main" id="{EC627FAB-1C7A-9345-B171-EC2C9F59BA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94" y="5398989"/>
            <a:ext cx="2505189" cy="94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002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3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05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9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rkel + Tittel/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 userDrawn="1"/>
        </p:nvSpPr>
        <p:spPr>
          <a:xfrm flipV="1">
            <a:off x="1" y="6011862"/>
            <a:ext cx="7596188" cy="118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137" y="647700"/>
            <a:ext cx="6300787" cy="1097124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1137" y="1744824"/>
            <a:ext cx="6300787" cy="3943189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4643437" cy="7199314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87" y="647700"/>
            <a:ext cx="3592064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94768" y="4796387"/>
            <a:ext cx="2453903" cy="57804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608ABC6F-A7E3-4D46-B261-912D3DE2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58"/>
          <a:stretch/>
        </p:blipFill>
        <p:spPr>
          <a:xfrm>
            <a:off x="5291138" y="6335713"/>
            <a:ext cx="4437788" cy="5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792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3333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felt grå + punktl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DA4E93EA-12A8-2C44-B74A-A1FB72869FCF}"/>
              </a:ext>
            </a:extLst>
          </p:cNvPr>
          <p:cNvSpPr/>
          <p:nvPr/>
        </p:nvSpPr>
        <p:spPr>
          <a:xfrm>
            <a:off x="6119813" y="-1"/>
            <a:ext cx="6119813" cy="601186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C92CB4A4-F21F-AB43-84F4-F04DB7DFC4E5}"/>
              </a:ext>
            </a:extLst>
          </p:cNvPr>
          <p:cNvSpPr/>
          <p:nvPr/>
        </p:nvSpPr>
        <p:spPr>
          <a:xfrm>
            <a:off x="0" y="-1"/>
            <a:ext cx="6119813" cy="6011863"/>
          </a:xfrm>
          <a:prstGeom prst="rect">
            <a:avLst/>
          </a:prstGeom>
          <a:solidFill>
            <a:srgbClr val="E2E3E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B68F24B-6978-4546-B66A-091B51B4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47700"/>
            <a:ext cx="5148263" cy="4747260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tekst 17">
            <a:extLst>
              <a:ext uri="{FF2B5EF4-FFF2-40B4-BE49-F238E27FC236}">
                <a16:creationId xmlns:a16="http://schemas.microsoft.com/office/drawing/2014/main" id="{26BE9578-AA0D-D744-AC03-F40A4E3F389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43662" y="647701"/>
            <a:ext cx="5148263" cy="4747260"/>
          </a:xfrm>
          <a:prstGeom prst="rect">
            <a:avLst/>
          </a:prstGeom>
        </p:spPr>
        <p:txBody>
          <a:bodyPr/>
          <a:lstStyle>
            <a:lvl1pPr marL="171450" indent="-171450" fontAlgn="t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>
                <a:latin typeface="+mn-lt"/>
              </a:defRPr>
            </a:lvl1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892694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rkeloppsett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0773486F-C69E-BE41-870F-83F82DA6D623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6CB86C47-7483-8148-B25A-40BF53D52A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83"/>
          <a:stretch/>
        </p:blipFill>
        <p:spPr>
          <a:xfrm>
            <a:off x="10439400" y="2647434"/>
            <a:ext cx="1800225" cy="3688279"/>
          </a:xfrm>
          <a:prstGeom prst="rect">
            <a:avLst/>
          </a:prstGeom>
        </p:spPr>
      </p:pic>
      <p:sp>
        <p:nvSpPr>
          <p:cNvPr id="15" name="Plassholder for tekst 14">
            <a:extLst>
              <a:ext uri="{FF2B5EF4-FFF2-40B4-BE49-F238E27FC236}">
                <a16:creationId xmlns:a16="http://schemas.microsoft.com/office/drawing/2014/main" id="{B5735F4E-C496-3440-86A8-ED48273E49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95625" y="5109967"/>
            <a:ext cx="4643438" cy="57804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11C0D260-A4BD-F041-BED5-62379D626F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81" y="647700"/>
            <a:ext cx="3592063" cy="3688278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148440B0-0E3B-A243-9510-9DFCEF8EB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17" t="49978"/>
          <a:stretch/>
        </p:blipFill>
        <p:spPr>
          <a:xfrm>
            <a:off x="1" y="4765547"/>
            <a:ext cx="1791837" cy="184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134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894">
          <p15:clr>
            <a:srgbClr val="FBAE40"/>
          </p15:clr>
        </p15:guide>
        <p15:guide id="2" pos="816">
          <p15:clr>
            <a:srgbClr val="FBAE40"/>
          </p15:clr>
        </p15:guide>
        <p15:guide id="3" orient="horz" pos="816">
          <p15:clr>
            <a:srgbClr val="FBAE40"/>
          </p15:clr>
        </p15:guide>
        <p15:guide id="4" pos="1950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ten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7115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ste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B0E364DB-813D-D442-A627-C1CB3D2990A6}"/>
              </a:ext>
            </a:extLst>
          </p:cNvPr>
          <p:cNvSpPr/>
          <p:nvPr userDrawn="1"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465B1A53-09C2-AC42-88A6-AB158A9861E1}"/>
              </a:ext>
            </a:extLst>
          </p:cNvPr>
          <p:cNvSpPr/>
          <p:nvPr/>
        </p:nvSpPr>
        <p:spPr>
          <a:xfrm>
            <a:off x="-2" y="-1"/>
            <a:ext cx="12239625" cy="7199313"/>
          </a:xfrm>
          <a:prstGeom prst="rect">
            <a:avLst/>
          </a:prstGeom>
          <a:solidFill>
            <a:srgbClr val="F4F4F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5855B0FC-B073-1A40-91FC-CD2100DE08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5450947"/>
            <a:ext cx="10944225" cy="32385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nb-NO"/>
              <a:t>Klikk for å redigere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D86CEBC0-A818-1648-9E64-DE263AF163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978" y="2393887"/>
            <a:ext cx="1675666" cy="177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7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l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49780"/>
            <a:ext cx="12239626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34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aside mø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A2881315-74D3-FA48-A73F-EB673BFAFF2D}"/>
              </a:ext>
            </a:extLst>
          </p:cNvPr>
          <p:cNvSpPr/>
          <p:nvPr userDrawn="1"/>
        </p:nvSpPr>
        <p:spPr>
          <a:xfrm>
            <a:off x="1" y="-1"/>
            <a:ext cx="12239624" cy="7199314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9907" y="2473694"/>
            <a:ext cx="6119812" cy="1118352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954CFBB0-97F2-8742-A7A0-9A710165B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5949780"/>
            <a:ext cx="12239614" cy="927913"/>
          </a:xfrm>
          <a:prstGeom prst="rect">
            <a:avLst/>
          </a:prstGeom>
          <a:noFill/>
          <a:effectLst/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06FDA91-61C4-354F-A1A6-27C5C478FB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78762" y="2700428"/>
            <a:ext cx="1124035" cy="674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08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gdetekst/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tekst 21">
            <a:extLst>
              <a:ext uri="{FF2B5EF4-FFF2-40B4-BE49-F238E27FC236}">
                <a16:creationId xmlns:a16="http://schemas.microsoft.com/office/drawing/2014/main" id="{D42F93C9-3A0A-A84D-9EAE-8C0D2C9A6A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6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b-NO"/>
              <a:t>Klikk for å redigere</a:t>
            </a:r>
          </a:p>
        </p:txBody>
      </p:sp>
    </p:spTree>
    <p:extLst>
      <p:ext uri="{BB962C8B-B14F-4D97-AF65-F5344CB8AC3E}">
        <p14:creationId xmlns:p14="http://schemas.microsoft.com/office/powerpoint/2010/main" val="2866921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 utf.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5147963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647701"/>
            <a:ext cx="5795962" cy="5040312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C0B444B4-257A-ED45-96A0-9BBA1CD2C25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4066992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1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bilde 3">
            <a:extLst>
              <a:ext uri="{FF2B5EF4-FFF2-40B4-BE49-F238E27FC236}">
                <a16:creationId xmlns:a16="http://schemas.microsoft.com/office/drawing/2014/main" id="{013A1FE2-016B-8743-925C-8717807F7F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på ikonet for å legge til et bilde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4E7BA4-22E9-934A-9E40-ADE86E6CBB3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68309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68E4D42-C309-514C-BF37-27F7C9C3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8C05723E-8135-F948-9AED-A214CB1FDAF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43663" y="1511299"/>
            <a:ext cx="5148262" cy="4176713"/>
          </a:xfrm>
          <a:prstGeom prst="rect">
            <a:avLst/>
          </a:prstGeom>
        </p:spPr>
        <p:txBody>
          <a:bodyPr/>
          <a:lstStyle/>
          <a:p>
            <a:r>
              <a:rPr lang="nb-NO"/>
              <a:t>Objekt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45B368-DB54-8242-B3AD-E31A3CDD829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700" y="1511300"/>
            <a:ext cx="5148263" cy="4176713"/>
          </a:xfrm>
        </p:spPr>
        <p:txBody>
          <a:bodyPr/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</p:txBody>
      </p:sp>
    </p:spTree>
    <p:extLst>
      <p:ext uri="{BB962C8B-B14F-4D97-AF65-F5344CB8AC3E}">
        <p14:creationId xmlns:p14="http://schemas.microsoft.com/office/powerpoint/2010/main" val="1841476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1D54483-091A-6140-B716-DD5924C4F40E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sp>
        <p:nvSpPr>
          <p:cNvPr id="4" name="Plassholder for tittel 3">
            <a:extLst>
              <a:ext uri="{FF2B5EF4-FFF2-40B4-BE49-F238E27FC236}">
                <a16:creationId xmlns:a16="http://schemas.microsoft.com/office/drawing/2014/main" id="{D7548B7B-1EEC-6B40-A7A0-54647D11B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7699"/>
            <a:ext cx="10943925" cy="86360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b-NO"/>
              <a:t>Klikk for å redigere</a:t>
            </a:r>
          </a:p>
        </p:txBody>
      </p:sp>
      <p:sp>
        <p:nvSpPr>
          <p:cNvPr id="22" name="Plassholder for tekst 21">
            <a:extLst>
              <a:ext uri="{FF2B5EF4-FFF2-40B4-BE49-F238E27FC236}">
                <a16:creationId xmlns:a16="http://schemas.microsoft.com/office/drawing/2014/main" id="{C2A74736-93AC-5D47-8102-D3BB06B4F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2687" y="1511300"/>
            <a:ext cx="10929238" cy="4176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r>
              <a:rPr lang="nb-NO"/>
              <a:t>Klikk for å redigere</a:t>
            </a:r>
          </a:p>
          <a:p>
            <a:pPr lvl="1"/>
            <a:r>
              <a:rPr lang="nb-NO"/>
              <a:t>Test</a:t>
            </a:r>
          </a:p>
          <a:p>
            <a:pPr lvl="2"/>
            <a:r>
              <a:rPr lang="nb-NO"/>
              <a:t>Test</a:t>
            </a:r>
          </a:p>
          <a:p>
            <a:pPr lvl="3"/>
            <a:r>
              <a:rPr lang="nb-NO"/>
              <a:t>Test</a:t>
            </a:r>
          </a:p>
          <a:p>
            <a:pPr lvl="4"/>
            <a:r>
              <a:rPr lang="nb-NO"/>
              <a:t>Test</a:t>
            </a:r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C2406551-BEC2-3D4C-9EEF-C55B487CB90C}"/>
              </a:ext>
            </a:extLst>
          </p:cNvPr>
          <p:cNvPicPr>
            <a:picLocks noChangeAspect="1"/>
          </p:cNvPicPr>
          <p:nvPr userDrawn="1"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335713"/>
            <a:ext cx="7107102" cy="538806"/>
          </a:xfrm>
          <a:prstGeom prst="rect">
            <a:avLst/>
          </a:prstGeom>
        </p:spPr>
      </p:pic>
      <p:pic>
        <p:nvPicPr>
          <p:cNvPr id="10" name="Bilde 9">
            <a:extLst>
              <a:ext uri="{FF2B5EF4-FFF2-40B4-BE49-F238E27FC236}">
                <a16:creationId xmlns:a16="http://schemas.microsoft.com/office/drawing/2014/main" id="{2811B958-4E7C-C74A-B2A8-4531CA8C4FA3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350" y="6354816"/>
            <a:ext cx="1392425" cy="52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53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804" r:id="rId2"/>
    <p:sldLayoutId id="2147483801" r:id="rId3"/>
    <p:sldLayoutId id="2147483802" r:id="rId4"/>
    <p:sldLayoutId id="2147483803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3" r:id="rId16"/>
    <p:sldLayoutId id="2147483794" r:id="rId17"/>
    <p:sldLayoutId id="2147483795" r:id="rId18"/>
    <p:sldLayoutId id="2147483791" r:id="rId19"/>
    <p:sldLayoutId id="2147483807" r:id="rId20"/>
    <p:sldLayoutId id="2147483806" r:id="rId21"/>
    <p:sldLayoutId id="2147483808" r:id="rId22"/>
    <p:sldLayoutId id="2147483805" r:id="rId23"/>
    <p:sldLayoutId id="2147483798" r:id="rId24"/>
    <p:sldLayoutId id="2147483809" r:id="rId25"/>
    <p:sldLayoutId id="2147483810" r:id="rId26"/>
    <p:sldLayoutId id="2147483811" r:id="rId27"/>
    <p:sldLayoutId id="2147483812" r:id="rId28"/>
    <p:sldLayoutId id="2147483799" r:id="rId29"/>
    <p:sldLayoutId id="2147483813" r:id="rId30"/>
    <p:sldLayoutId id="2147483814" r:id="rId31"/>
    <p:sldLayoutId id="2147483815" r:id="rId32"/>
    <p:sldLayoutId id="2147483816" r:id="rId33"/>
    <p:sldLayoutId id="2147483792" r:id="rId34"/>
    <p:sldLayoutId id="2147483800" r:id="rId35"/>
    <p:sldLayoutId id="2147483796" r:id="rId36"/>
    <p:sldLayoutId id="2147483797" r:id="rId37"/>
  </p:sldLayoutIdLst>
  <p:txStyles>
    <p:titleStyle>
      <a:lvl1pPr algn="l" defTabSz="179388" rtl="0" eaLnBrk="1" latinLnBrk="0" hangingPunct="1">
        <a:lnSpc>
          <a:spcPct val="90000"/>
        </a:lnSpc>
        <a:spcBef>
          <a:spcPct val="0"/>
        </a:spcBef>
        <a:buNone/>
        <a:tabLst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179388" rtl="0" eaLnBrk="1" fontAlgn="t" latinLnBrk="0" hangingPunct="1">
        <a:lnSpc>
          <a:spcPts val="1600"/>
        </a:lnSpc>
        <a:spcBef>
          <a:spcPts val="1200"/>
        </a:spcBef>
        <a:spcAft>
          <a:spcPts val="0"/>
        </a:spcAft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3038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38163" indent="-182563" algn="l" defTabSz="179388" rtl="0" eaLnBrk="1" latinLnBrk="0" hangingPunct="1">
        <a:lnSpc>
          <a:spcPct val="110000"/>
        </a:lnSpc>
        <a:spcBef>
          <a:spcPts val="502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20725" indent="-182563" algn="l" defTabSz="179388" rtl="0" eaLnBrk="1" latinLnBrk="0" hangingPunct="1">
        <a:lnSpc>
          <a:spcPct val="110000"/>
        </a:lnSpc>
        <a:spcBef>
          <a:spcPts val="502"/>
        </a:spcBef>
        <a:buFont typeface=".PingFang SC Regular"/>
        <a:buChar char="・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92175" indent="-171450" algn="l" defTabSz="179388" rtl="0" eaLnBrk="1" latinLnBrk="0" hangingPunct="1">
        <a:lnSpc>
          <a:spcPct val="110000"/>
        </a:lnSpc>
        <a:spcBef>
          <a:spcPts val="502"/>
        </a:spcBef>
        <a:buFont typeface="System Font Regular"/>
        <a:buChar char="-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24407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983390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442373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901356" indent="-229492" algn="l" defTabSz="917966" rtl="0" eaLnBrk="1" latinLnBrk="0" hangingPunct="1">
        <a:lnSpc>
          <a:spcPct val="90000"/>
        </a:lnSpc>
        <a:spcBef>
          <a:spcPts val="502"/>
        </a:spcBef>
        <a:buFont typeface="Arial" panose="020B0604020202020204" pitchFamily="34" charset="0"/>
        <a:buChar char="•"/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1pPr>
      <a:lvl2pPr marL="458983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2pPr>
      <a:lvl3pPr marL="917966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3pPr>
      <a:lvl4pPr marL="1376949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4pPr>
      <a:lvl5pPr marL="183593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5pPr>
      <a:lvl6pPr marL="229491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6pPr>
      <a:lvl7pPr marL="2753898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7pPr>
      <a:lvl8pPr marL="3212882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8pPr>
      <a:lvl9pPr marL="3671865" algn="l" defTabSz="917966" rtl="0" eaLnBrk="1" latinLnBrk="0" hangingPunct="1">
        <a:defRPr sz="18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55">
          <p15:clr>
            <a:srgbClr val="F26B43"/>
          </p15:clr>
        </p15:guide>
        <p15:guide id="20" pos="7506" userDrawn="1">
          <p15:clr>
            <a:srgbClr val="F26B43"/>
          </p15:clr>
        </p15:guide>
        <p15:guide id="21" pos="204" userDrawn="1">
          <p15:clr>
            <a:srgbClr val="F26B43"/>
          </p15:clr>
        </p15:guide>
        <p15:guide id="22" orient="horz" pos="204" userDrawn="1">
          <p15:clr>
            <a:srgbClr val="F26B43"/>
          </p15:clr>
        </p15:guide>
        <p15:guide id="23" orient="horz" pos="4331" userDrawn="1">
          <p15:clr>
            <a:srgbClr val="F26B43"/>
          </p15:clr>
        </p15:guide>
        <p15:guide id="24" orient="horz" pos="3991" userDrawn="1">
          <p15:clr>
            <a:srgbClr val="F26B43"/>
          </p15:clr>
        </p15:guide>
        <p15:guide id="25" orient="horz" pos="2267" userDrawn="1">
          <p15:clr>
            <a:srgbClr val="F26B43"/>
          </p15:clr>
        </p15:guide>
        <p15:guide id="26" pos="408" userDrawn="1">
          <p15:clr>
            <a:srgbClr val="F26B43"/>
          </p15:clr>
        </p15:guide>
        <p15:guide id="27" pos="7302" userDrawn="1">
          <p15:clr>
            <a:srgbClr val="F26B43"/>
          </p15:clr>
        </p15:guide>
        <p15:guide id="28" orient="horz" pos="408" userDrawn="1">
          <p15:clr>
            <a:srgbClr val="F26B43"/>
          </p15:clr>
        </p15:guide>
        <p15:guide id="29" orient="horz" pos="3787" userDrawn="1">
          <p15:clr>
            <a:srgbClr val="F26B43"/>
          </p15:clr>
        </p15:guide>
        <p15:guide id="30" orient="horz" pos="3583" userDrawn="1">
          <p15:clr>
            <a:srgbClr val="F26B43"/>
          </p15:clr>
        </p15:guide>
        <p15:guide id="31" pos="4059" userDrawn="1">
          <p15:clr>
            <a:srgbClr val="F26B43"/>
          </p15:clr>
        </p15:guide>
        <p15:guide id="32" pos="3651" userDrawn="1">
          <p15:clr>
            <a:srgbClr val="F26B43"/>
          </p15:clr>
        </p15:guide>
        <p15:guide id="33" orient="horz" pos="95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8BF4A40D-A3E9-4903-BDD9-6D2626FB5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Av-og-til lokalt i Sola</a:t>
            </a:r>
          </a:p>
        </p:txBody>
      </p:sp>
      <p:pic>
        <p:nvPicPr>
          <p:cNvPr id="12" name="Plassholder for bilde 11" descr="Et bilde som inneholder tak, innendørs, vegg, person&#10;&#10;Automatisk generert beskrivelse">
            <a:extLst>
              <a:ext uri="{FF2B5EF4-FFF2-40B4-BE49-F238E27FC236}">
                <a16:creationId xmlns:a16="http://schemas.microsoft.com/office/drawing/2014/main" id="{D44F388B-2BB3-449E-A13D-A4C564C7C3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r="1120"/>
          <a:stretch>
            <a:fillRect/>
          </a:stretch>
        </p:blipFill>
        <p:spPr/>
      </p:pic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771B7A9A-F8F1-4243-8820-B69E7BC36C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95963" y="2504661"/>
            <a:ext cx="5795962" cy="3183351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b-NO" sz="2000"/>
              <a:t>Hvem: Styringsgruppen</a:t>
            </a:r>
          </a:p>
          <a:p>
            <a:pPr marL="0" indent="0">
              <a:buNone/>
            </a:pPr>
            <a:endParaRPr lang="nb-NO" sz="2000"/>
          </a:p>
          <a:p>
            <a:pPr>
              <a:buFont typeface="Wingdings" panose="05000000000000000000" pitchFamily="2" charset="2"/>
              <a:buChar char="q"/>
            </a:pPr>
            <a:r>
              <a:rPr lang="nb-NO" sz="2000"/>
              <a:t>Hva: Alkoholfrie alternativer</a:t>
            </a:r>
          </a:p>
          <a:p>
            <a:pPr marL="0" indent="0">
              <a:buNone/>
            </a:pPr>
            <a:endParaRPr lang="nb-NO" sz="2000"/>
          </a:p>
          <a:p>
            <a:pPr>
              <a:buFont typeface="Wingdings" panose="05000000000000000000" pitchFamily="2" charset="2"/>
              <a:buChar char="q"/>
            </a:pPr>
            <a:r>
              <a:rPr lang="nb-NO" sz="2000"/>
              <a:t>Hvordan: Samarbeid med næringsliv</a:t>
            </a:r>
          </a:p>
          <a:p>
            <a:pPr marL="0" indent="0">
              <a:buNone/>
            </a:pPr>
            <a:r>
              <a:rPr lang="nb-NO" sz="2000"/>
              <a:t>									Lokale ambassadører</a:t>
            </a:r>
          </a:p>
          <a:p>
            <a:pPr marL="0" indent="0">
              <a:buNone/>
            </a:pPr>
            <a:r>
              <a:rPr lang="nb-NO" sz="2000"/>
              <a:t>									Uttalelse i skjenkesaker </a:t>
            </a:r>
          </a:p>
        </p:txBody>
      </p:sp>
      <p:pic>
        <p:nvPicPr>
          <p:cNvPr id="23" name="Plassholder for bilde 22" descr="Et bilde som inneholder gulv, person, innendørs, tak&#10;&#10;Automatisk generert beskrivelse">
            <a:extLst>
              <a:ext uri="{FF2B5EF4-FFF2-40B4-BE49-F238E27FC236}">
                <a16:creationId xmlns:a16="http://schemas.microsoft.com/office/drawing/2014/main" id="{86A60894-0DC2-4CE6-A42E-03CC8D8D6B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" r="11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4731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ssholder for bilde 10">
            <a:extLst>
              <a:ext uri="{FF2B5EF4-FFF2-40B4-BE49-F238E27FC236}">
                <a16:creationId xmlns:a16="http://schemas.microsoft.com/office/drawing/2014/main" id="{8C9E9761-B97E-4CAC-A36B-2FD6639325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3" b="6073"/>
          <a:stretch>
            <a:fillRect/>
          </a:stretch>
        </p:blipFill>
        <p:spPr/>
      </p:pic>
      <p:pic>
        <p:nvPicPr>
          <p:cNvPr id="12" name="Plassholder for bilde 10">
            <a:extLst>
              <a:ext uri="{FF2B5EF4-FFF2-40B4-BE49-F238E27FC236}">
                <a16:creationId xmlns:a16="http://schemas.microsoft.com/office/drawing/2014/main" id="{B3963C12-BC66-4443-B188-F0B9EC15CE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 b="3439"/>
          <a:stretch/>
        </p:blipFill>
        <p:spPr>
          <a:xfrm>
            <a:off x="8874916" y="116723"/>
            <a:ext cx="3276980" cy="4070420"/>
          </a:xfrm>
          <a:prstGeom prst="rect">
            <a:avLst/>
          </a:prstGeom>
        </p:spPr>
      </p:pic>
      <p:pic>
        <p:nvPicPr>
          <p:cNvPr id="13" name="Plassholder for bilde 10">
            <a:extLst>
              <a:ext uri="{FF2B5EF4-FFF2-40B4-BE49-F238E27FC236}">
                <a16:creationId xmlns:a16="http://schemas.microsoft.com/office/drawing/2014/main" id="{93A8BC46-608E-47D0-B580-55A4551065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9" b="3439"/>
          <a:stretch/>
        </p:blipFill>
        <p:spPr>
          <a:xfrm>
            <a:off x="5999496" y="3088305"/>
            <a:ext cx="3215686" cy="3994285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844FA269-E399-9D04-9114-94FFBFA684E9}"/>
              </a:ext>
            </a:extLst>
          </p:cNvPr>
          <p:cNvSpPr txBox="1"/>
          <p:nvPr/>
        </p:nvSpPr>
        <p:spPr>
          <a:xfrm>
            <a:off x="6039137" y="6899351"/>
            <a:ext cx="2524730" cy="169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b-NO" sz="1100">
                <a:latin typeface="Calibri"/>
                <a:ea typeface="Calibri"/>
                <a:cs typeface="Calibri"/>
              </a:rPr>
              <a:t>Foto av </a:t>
            </a:r>
            <a:r>
              <a:rPr lang="nb-NO" sz="1100" err="1">
                <a:latin typeface="Calibri"/>
                <a:ea typeface="Calibri"/>
                <a:cs typeface="Calibri"/>
              </a:rPr>
              <a:t>Moctails</a:t>
            </a:r>
            <a:r>
              <a:rPr lang="nb-NO" sz="1100">
                <a:latin typeface="Calibri"/>
                <a:ea typeface="Calibri"/>
                <a:cs typeface="Calibri"/>
              </a:rPr>
              <a:t>: </a:t>
            </a:r>
            <a:r>
              <a:rPr lang="nb-NO" sz="1100" err="1">
                <a:latin typeface="Calibri"/>
                <a:ea typeface="Calibri"/>
                <a:cs typeface="Calibri"/>
              </a:rPr>
              <a:t>Solabladet</a:t>
            </a:r>
            <a:r>
              <a:rPr lang="nb-NO" sz="1100">
                <a:latin typeface="Calibri"/>
                <a:ea typeface="Calibri"/>
                <a:cs typeface="Calibri"/>
              </a:rPr>
              <a:t>; Tjerand Jordal </a:t>
            </a:r>
            <a:endParaRPr lang="nb-NO" sz="1400"/>
          </a:p>
        </p:txBody>
      </p:sp>
    </p:spTree>
    <p:extLst>
      <p:ext uri="{BB962C8B-B14F-4D97-AF65-F5344CB8AC3E}">
        <p14:creationId xmlns:p14="http://schemas.microsoft.com/office/powerpoint/2010/main" val="2901148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81D48116-CF92-419A-91A7-6C538BD15C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91137" y="268448"/>
            <a:ext cx="2653237" cy="5746457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Ingefærbær</a:t>
            </a:r>
            <a:r>
              <a:rPr lang="nb-NO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40cl jordbærpure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10cl sukkersirup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10cl limesaft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Fyll opp med </a:t>
            </a:r>
            <a:r>
              <a:rPr lang="nb-NO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ginger</a:t>
            </a: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beer</a:t>
            </a: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nb-NO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b-NO" sz="18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Fruit</a:t>
            </a:r>
            <a:r>
              <a:rPr lang="nb-NO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Punch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2cl jordbærpure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2cl appelsinjuice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1cl passionsfrukt pure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cl limejuice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2cl sukkersirup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1200"/>
              </a:spcAft>
              <a:buNone/>
            </a:pP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br>
              <a:rPr lang="nb-NO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Virgin </a:t>
            </a:r>
            <a:r>
              <a:rPr lang="nb-NO" sz="1800" b="1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Mojito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½ lime juice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mynteblad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ss sukker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Fyll opp med sodavann/ sprite 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/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56D4C38F-A056-42F6-84C2-4F388455948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/>
              <a:t>Mocktails</a:t>
            </a:r>
          </a:p>
        </p:txBody>
      </p:sp>
      <p:sp>
        <p:nvSpPr>
          <p:cNvPr id="8" name="Plassholder for tekst 5">
            <a:extLst>
              <a:ext uri="{FF2B5EF4-FFF2-40B4-BE49-F238E27FC236}">
                <a16:creationId xmlns:a16="http://schemas.microsoft.com/office/drawing/2014/main" id="{F719E205-06FB-40DA-A36E-09CFFA9E5860}"/>
              </a:ext>
            </a:extLst>
          </p:cNvPr>
          <p:cNvSpPr txBox="1">
            <a:spLocks/>
          </p:cNvSpPr>
          <p:nvPr/>
        </p:nvSpPr>
        <p:spPr>
          <a:xfrm>
            <a:off x="8548383" y="420849"/>
            <a:ext cx="3195942" cy="55940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1450" indent="-171450" algn="l" defTabSz="179388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600" indent="-173038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8163" indent="-182563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725" indent="-182563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.PingFang SC Regular"/>
              <a:buChar char="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2175" indent="-171450" algn="l" defTabSz="179388" rtl="0" eaLnBrk="1" latinLnBrk="0" hangingPunct="1">
              <a:lnSpc>
                <a:spcPct val="110000"/>
              </a:lnSpc>
              <a:spcBef>
                <a:spcPts val="502"/>
              </a:spcBef>
              <a:buFont typeface="System Font Regular"/>
              <a:buChar char="-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4407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390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2373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56" indent="-229492" algn="l" defTabSz="917966" rtl="0" eaLnBrk="1" latinLnBrk="0" hangingPunct="1">
              <a:lnSpc>
                <a:spcPct val="90000"/>
              </a:lnSpc>
              <a:spcBef>
                <a:spcPts val="502"/>
              </a:spcBef>
              <a:buFont typeface="Arial" panose="020B0604020202020204" pitchFamily="34" charset="0"/>
              <a:buChar char="•"/>
              <a:defRPr sz="180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Shaken </a:t>
            </a:r>
            <a:r>
              <a:rPr lang="nb-NO" sz="1800" b="1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Daiquiri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4cl limejuice 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4cl sukkersirup </a:t>
            </a:r>
            <a:br>
              <a:rPr lang="nb-NO" sz="1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sz="1800" b="1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b-NO" sz="1800" b="1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b-NO" sz="1800" b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Virgin </a:t>
            </a:r>
            <a:r>
              <a:rPr lang="nb-NO" sz="1800" b="1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Mojito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½ lime juice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mynteblad 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ss sukker 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b-NO" sz="180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Fyll opp med sodavann/ sprite </a:t>
            </a:r>
            <a:endParaRPr lang="nb-NO" sz="18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2535976"/>
      </p:ext>
    </p:extLst>
  </p:cSld>
  <p:clrMapOvr>
    <a:masterClrMapping/>
  </p:clrMapOvr>
</p:sld>
</file>

<file path=ppt/theme/theme1.xml><?xml version="1.0" encoding="utf-8"?>
<a:theme xmlns:a="http://schemas.openxmlformats.org/drawingml/2006/main" name="Sola kommune">
  <a:themeElements>
    <a:clrScheme name="Sola kommune">
      <a:dk1>
        <a:srgbClr val="2C2A28"/>
      </a:dk1>
      <a:lt1>
        <a:srgbClr val="FFFFFF"/>
      </a:lt1>
      <a:dk2>
        <a:srgbClr val="38499C"/>
      </a:dk2>
      <a:lt2>
        <a:srgbClr val="F3F3F3"/>
      </a:lt2>
      <a:accent1>
        <a:srgbClr val="00B373"/>
      </a:accent1>
      <a:accent2>
        <a:srgbClr val="F3364C"/>
      </a:accent2>
      <a:accent3>
        <a:srgbClr val="8659B5"/>
      </a:accent3>
      <a:accent4>
        <a:srgbClr val="FFB81C"/>
      </a:accent4>
      <a:accent5>
        <a:srgbClr val="1B365D"/>
      </a:accent5>
      <a:accent6>
        <a:srgbClr val="B3B7B9"/>
      </a:accent6>
      <a:hlink>
        <a:srgbClr val="0000FF"/>
      </a:hlink>
      <a:folHlink>
        <a:srgbClr val="800080"/>
      </a:folHlink>
    </a:clrScheme>
    <a:fontScheme name="Bjørns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la_PP_mal_ORIG" id="{ED3D0003-96DA-DA46-91B0-BC090E86A8BF}" vid="{111209DD-4BED-9442-9E46-B83C0D2F4D1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115</Words>
  <Application>Microsoft Office PowerPoint</Application>
  <PresentationFormat>Egendefinert</PresentationFormat>
  <Paragraphs>39</Paragraphs>
  <Slides>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</vt:i4>
      </vt:variant>
    </vt:vector>
  </HeadingPairs>
  <TitlesOfParts>
    <vt:vector size="11" baseType="lpstr">
      <vt:lpstr>.PingFang SC Regular</vt:lpstr>
      <vt:lpstr>Arial</vt:lpstr>
      <vt:lpstr>Calibri</vt:lpstr>
      <vt:lpstr>System Font Regular</vt:lpstr>
      <vt:lpstr>Times New Roman</vt:lpstr>
      <vt:lpstr>Verdana</vt:lpstr>
      <vt:lpstr>Wingdings</vt:lpstr>
      <vt:lpstr>Sola kommune</vt:lpstr>
      <vt:lpstr>Av-og-til lokalt i Sola</vt:lpstr>
      <vt:lpstr>PowerPoint-presentasjon</vt:lpstr>
      <vt:lpstr>PowerPoint-presentasjon</vt:lpstr>
    </vt:vector>
  </TitlesOfParts>
  <Company>Sola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Karen Margrete T. Asheim</dc:creator>
  <cp:lastModifiedBy>Christine Brown Vollan</cp:lastModifiedBy>
  <cp:revision>2</cp:revision>
  <dcterms:created xsi:type="dcterms:W3CDTF">2022-08-26T09:18:53Z</dcterms:created>
  <dcterms:modified xsi:type="dcterms:W3CDTF">2022-09-02T07:31:02Z</dcterms:modified>
</cp:coreProperties>
</file>