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handoutMasterIdLst>
    <p:handoutMasterId r:id="rId24"/>
  </p:handoutMasterIdLst>
  <p:sldIdLst>
    <p:sldId id="256" r:id="rId5"/>
    <p:sldId id="263" r:id="rId6"/>
    <p:sldId id="264" r:id="rId7"/>
    <p:sldId id="265" r:id="rId8"/>
    <p:sldId id="266" r:id="rId9"/>
    <p:sldId id="267" r:id="rId10"/>
    <p:sldId id="268" r:id="rId11"/>
    <p:sldId id="269" r:id="rId12"/>
    <p:sldId id="270" r:id="rId13"/>
    <p:sldId id="271" r:id="rId14"/>
    <p:sldId id="272" r:id="rId15"/>
    <p:sldId id="273" r:id="rId16"/>
    <p:sldId id="275" r:id="rId17"/>
    <p:sldId id="276" r:id="rId18"/>
    <p:sldId id="277" r:id="rId19"/>
    <p:sldId id="278" r:id="rId20"/>
    <p:sldId id="279" r:id="rId21"/>
    <p:sldId id="260" r:id="rId22"/>
  </p:sldIdLst>
  <p:sldSz cx="12192000" cy="6858000"/>
  <p:notesSz cx="6858000" cy="9144000"/>
  <p:defaultTextStyle>
    <a:defPPr>
      <a:defRPr lang="en-US"/>
    </a:defPPr>
    <a:lvl1pPr marL="0" algn="l" defTabSz="274320" rtl="0" eaLnBrk="1" latinLnBrk="0" hangingPunct="1">
      <a:defRPr sz="1080" kern="1200">
        <a:solidFill>
          <a:schemeClr val="tx1"/>
        </a:solidFill>
        <a:latin typeface="+mn-lt"/>
        <a:ea typeface="+mn-ea"/>
        <a:cs typeface="+mn-cs"/>
      </a:defRPr>
    </a:lvl1pPr>
    <a:lvl2pPr marL="274320" algn="l" defTabSz="274320" rtl="0" eaLnBrk="1" latinLnBrk="0" hangingPunct="1">
      <a:defRPr sz="1080" kern="1200">
        <a:solidFill>
          <a:schemeClr val="tx1"/>
        </a:solidFill>
        <a:latin typeface="+mn-lt"/>
        <a:ea typeface="+mn-ea"/>
        <a:cs typeface="+mn-cs"/>
      </a:defRPr>
    </a:lvl2pPr>
    <a:lvl3pPr marL="548640" algn="l" defTabSz="274320" rtl="0" eaLnBrk="1" latinLnBrk="0" hangingPunct="1">
      <a:defRPr sz="1080" kern="1200">
        <a:solidFill>
          <a:schemeClr val="tx1"/>
        </a:solidFill>
        <a:latin typeface="+mn-lt"/>
        <a:ea typeface="+mn-ea"/>
        <a:cs typeface="+mn-cs"/>
      </a:defRPr>
    </a:lvl3pPr>
    <a:lvl4pPr marL="822960" algn="l" defTabSz="274320" rtl="0" eaLnBrk="1" latinLnBrk="0" hangingPunct="1">
      <a:defRPr sz="1080" kern="1200">
        <a:solidFill>
          <a:schemeClr val="tx1"/>
        </a:solidFill>
        <a:latin typeface="+mn-lt"/>
        <a:ea typeface="+mn-ea"/>
        <a:cs typeface="+mn-cs"/>
      </a:defRPr>
    </a:lvl4pPr>
    <a:lvl5pPr marL="1097280" algn="l" defTabSz="274320" rtl="0" eaLnBrk="1" latinLnBrk="0" hangingPunct="1">
      <a:defRPr sz="1080" kern="1200">
        <a:solidFill>
          <a:schemeClr val="tx1"/>
        </a:solidFill>
        <a:latin typeface="+mn-lt"/>
        <a:ea typeface="+mn-ea"/>
        <a:cs typeface="+mn-cs"/>
      </a:defRPr>
    </a:lvl5pPr>
    <a:lvl6pPr marL="1371600" algn="l" defTabSz="274320" rtl="0" eaLnBrk="1" latinLnBrk="0" hangingPunct="1">
      <a:defRPr sz="1080" kern="1200">
        <a:solidFill>
          <a:schemeClr val="tx1"/>
        </a:solidFill>
        <a:latin typeface="+mn-lt"/>
        <a:ea typeface="+mn-ea"/>
        <a:cs typeface="+mn-cs"/>
      </a:defRPr>
    </a:lvl6pPr>
    <a:lvl7pPr marL="1645920" algn="l" defTabSz="274320" rtl="0" eaLnBrk="1" latinLnBrk="0" hangingPunct="1">
      <a:defRPr sz="1080" kern="1200">
        <a:solidFill>
          <a:schemeClr val="tx1"/>
        </a:solidFill>
        <a:latin typeface="+mn-lt"/>
        <a:ea typeface="+mn-ea"/>
        <a:cs typeface="+mn-cs"/>
      </a:defRPr>
    </a:lvl7pPr>
    <a:lvl8pPr marL="1920240" algn="l" defTabSz="274320" rtl="0" eaLnBrk="1" latinLnBrk="0" hangingPunct="1">
      <a:defRPr sz="1080" kern="1200">
        <a:solidFill>
          <a:schemeClr val="tx1"/>
        </a:solidFill>
        <a:latin typeface="+mn-lt"/>
        <a:ea typeface="+mn-ea"/>
        <a:cs typeface="+mn-cs"/>
      </a:defRPr>
    </a:lvl8pPr>
    <a:lvl9pPr marL="2194560" algn="l" defTabSz="274320" rtl="0" eaLnBrk="1" latinLnBrk="0" hangingPunct="1">
      <a:defRPr sz="108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4EAC4A-C608-4C44-96CC-9FB8072EE6A0}" v="160" dt="2020-11-03T09:44:33.582"/>
    <p1510:client id="{80C53F52-E805-45A9-87AD-A3A501703EA4}" vWet="4" dt="2020-11-03T09:41:03.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21ECF5-12DD-452E-AF13-EB82D28F9B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FC986F4B-B8D0-4C5F-B4E9-C93A2178C0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99036C-2296-4D9B-A2A7-6273380ABF7C}" type="datetimeFigureOut">
              <a:rPr lang="nb-NO" smtClean="0"/>
              <a:t>06.11.2020</a:t>
            </a:fld>
            <a:endParaRPr lang="nb-NO"/>
          </a:p>
        </p:txBody>
      </p:sp>
      <p:sp>
        <p:nvSpPr>
          <p:cNvPr id="4" name="Footer Placeholder 3">
            <a:extLst>
              <a:ext uri="{FF2B5EF4-FFF2-40B4-BE49-F238E27FC236}">
                <a16:creationId xmlns:a16="http://schemas.microsoft.com/office/drawing/2014/main" id="{BEA7B840-C790-4C05-948A-BAA338A439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8D45C239-B211-4DC4-8FDC-F6185480D6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92E4B9-20D6-4492-B1E7-6246BADE0E00}" type="slidenum">
              <a:rPr lang="nb-NO" smtClean="0"/>
              <a:t>‹#›</a:t>
            </a:fld>
            <a:endParaRPr lang="nb-NO"/>
          </a:p>
        </p:txBody>
      </p:sp>
    </p:spTree>
    <p:extLst>
      <p:ext uri="{BB962C8B-B14F-4D97-AF65-F5344CB8AC3E}">
        <p14:creationId xmlns:p14="http://schemas.microsoft.com/office/powerpoint/2010/main" val="2957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3EE10-1CF6-4655-8FEE-8520305DF8CC}" type="datetimeFigureOut">
              <a:rPr lang="nb-NO" smtClean="0"/>
              <a:t>06.11.2020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F2AFE-C22A-42A3-B503-3EE9D036881B}" type="slidenum">
              <a:rPr lang="nb-NO" smtClean="0"/>
              <a:t>‹#›</a:t>
            </a:fld>
            <a:endParaRPr lang="nb-NO"/>
          </a:p>
        </p:txBody>
      </p:sp>
    </p:spTree>
    <p:extLst>
      <p:ext uri="{BB962C8B-B14F-4D97-AF65-F5344CB8AC3E}">
        <p14:creationId xmlns:p14="http://schemas.microsoft.com/office/powerpoint/2010/main" val="2094244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vogtil.no/alkoholpolic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vogtil.no/fakta-om-alkohol-i-arbeidslive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[HVORFOR]</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Hvorfor skal vi snakke om dette i dag? Fordi vår bedrift skal være god og inkluderende for alle. </a:t>
            </a:r>
            <a:endParaRPr lang="en-US"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3</a:t>
            </a:fld>
            <a:endParaRPr lang="nb-NO"/>
          </a:p>
        </p:txBody>
      </p:sp>
    </p:spTree>
    <p:extLst>
      <p:ext uri="{BB962C8B-B14F-4D97-AF65-F5344CB8AC3E}">
        <p14:creationId xmlns:p14="http://schemas.microsoft.com/office/powerpoint/2010/main" val="4187765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[ØKT SKADERISIKO]</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sz="2800"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Når du drikker blir du mer impulsiv, risikovillig og tenker mindre på konsekvenser. Samtidig blir koordinasjonen og balansen dårligere. Det øker risikoen for skader, både på selve julebordet og på vei hjem derfra. </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sz="2800"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Studier fra Folkehelseinstituttet viser at desember skiller seg klart fra de andre månedene på akuttavdelingene på norske sykehus. Det finnes ingen andre måneder der en så stor andel av pasientene har promille ved innleggelse.</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sz="2800"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__________________________</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Kilder:</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  https://avogtil.no/fakta/slik-virker-alkohol-pa-kroppen/</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 https://www.fhi.no/nyheter/2015/skader-i-alkoholrus-oker-betydelig-/</a:t>
            </a:r>
            <a:endParaRPr lang="en-US" sz="2800"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12</a:t>
            </a:fld>
            <a:endParaRPr lang="nb-NO"/>
          </a:p>
        </p:txBody>
      </p:sp>
    </p:spTree>
    <p:extLst>
      <p:ext uri="{BB962C8B-B14F-4D97-AF65-F5344CB8AC3E}">
        <p14:creationId xmlns:p14="http://schemas.microsoft.com/office/powerpoint/2010/main" val="311564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[HVIS DU VIL VISE EN FILM]</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Og så er det mange som forteller om drikkepress på jobb. La oss se en film om det.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https://www.youtube.com/watch?v=JQI8qMSc7UY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Filmen er laget av IQ Initiativet, som jobber for godt alkovett i Sverige.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13</a:t>
            </a:fld>
            <a:endParaRPr lang="nb-NO"/>
          </a:p>
        </p:txBody>
      </p:sp>
    </p:spTree>
    <p:extLst>
      <p:ext uri="{BB962C8B-B14F-4D97-AF65-F5344CB8AC3E}">
        <p14:creationId xmlns:p14="http://schemas.microsoft.com/office/powerpoint/2010/main" val="223336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[OPPSUMMERT]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Tilfeller av seksuell trakassering skjer oftere under alkoholpåvirkning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Arrangementer med alkohol i fokus er ekskluderende (de som sliter, gravide, personlig og religiøs overbevisning)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Mange har negative erfaringer med alkohol</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Skader skjer oftere i fylla – og det er ikke de som </a:t>
            </a:r>
            <a:r>
              <a:rPr lang="nb-NO" sz="1800" b="0" i="0" u="none" strike="noStrike" err="1">
                <a:solidFill>
                  <a:srgbClr val="000000"/>
                </a:solidFill>
                <a:effectLst/>
                <a:latin typeface="Calibri" panose="020F0502020204030204" pitchFamily="34" charset="0"/>
              </a:rPr>
              <a:t>overforbruker</a:t>
            </a:r>
            <a:r>
              <a:rPr lang="nb-NO" sz="1800" b="0" i="0" u="none" strike="noStrike">
                <a:solidFill>
                  <a:srgbClr val="000000"/>
                </a:solidFill>
                <a:effectLst/>
                <a:latin typeface="Calibri" panose="020F0502020204030204" pitchFamily="34" charset="0"/>
              </a:rPr>
              <a:t> alkohol som står for størsteparten av skadene – det er oss som drikker innenfor det vi kaller «normalt»</a:t>
            </a:r>
            <a:endParaRPr lang="en-US" sz="1800" b="0" i="0">
              <a:solidFill>
                <a:srgbClr val="444444"/>
              </a:solidFill>
              <a:effectLst/>
              <a:latin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14</a:t>
            </a:fld>
            <a:endParaRPr lang="nb-NO"/>
          </a:p>
        </p:txBody>
      </p:sp>
    </p:spTree>
    <p:extLst>
      <p:ext uri="{BB962C8B-B14F-4D97-AF65-F5344CB8AC3E}">
        <p14:creationId xmlns:p14="http://schemas.microsoft.com/office/powerpoint/2010/main" val="89498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[DEL 3 - HANDLING]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Det er to ting vi ønsker å gjøre nå</a:t>
            </a:r>
            <a:endParaRPr lang="en-US" b="0" i="0">
              <a:solidFill>
                <a:srgbClr val="444444"/>
              </a:solidFill>
              <a:effectLst/>
              <a:latin typeface="Calibri" panose="020F0502020204030204" pitchFamily="34" charset="0"/>
            </a:endParaRPr>
          </a:p>
          <a:p>
            <a:pPr algn="l" rtl="0" fontAlgn="base"/>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15</a:t>
            </a:fld>
            <a:endParaRPr lang="nb-NO"/>
          </a:p>
        </p:txBody>
      </p:sp>
    </p:spTree>
    <p:extLst>
      <p:ext uri="{BB962C8B-B14F-4D97-AF65-F5344CB8AC3E}">
        <p14:creationId xmlns:p14="http://schemas.microsoft.com/office/powerpoint/2010/main" val="3835060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[ALKOHOLPOLICY]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Målet er at vi skal bli flinkere til å snakke om alkoholen, og at det skal bli tydelig for oss alle hva som er forventningene til ledelsen og til hver enkelt arbeidstaker. Det skal vi gjøre i to steg: kartlegging av risikosituasjoner, og utarbeiding av en policy.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___________________</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Her finner du en veileder hvordan dere kan få på plass en alkoholpolicy, samt forslag til spørsmål dere kan bruke i kartleggingsprosessen: </a:t>
            </a:r>
            <a:r>
              <a:rPr lang="nb-NO" sz="1800" b="0" i="0" u="sng" strike="noStrike">
                <a:solidFill>
                  <a:srgbClr val="AD1F1F"/>
                </a:solidFill>
                <a:effectLst/>
                <a:latin typeface="Calibri" panose="020F0502020204030204" pitchFamily="34" charset="0"/>
                <a:hlinkClick r:id="rId3"/>
              </a:rPr>
              <a:t>https://avogtil.no/alkoholpolicy/</a:t>
            </a:r>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16</a:t>
            </a:fld>
            <a:endParaRPr lang="nb-NO"/>
          </a:p>
        </p:txBody>
      </p:sp>
    </p:spTree>
    <p:extLst>
      <p:ext uri="{BB962C8B-B14F-4D97-AF65-F5344CB8AC3E}">
        <p14:creationId xmlns:p14="http://schemas.microsoft.com/office/powerpoint/2010/main" val="740024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[ARRANGEMENTER]</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Og så skal vi gjøre noe med arrangementene våre.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Vi skal gjøre to ting: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mj-lt"/>
              <a:buAutoNum type="arabicPeriod"/>
            </a:pPr>
            <a:r>
              <a:rPr lang="nb-NO" sz="1800" b="0" i="0" u="none" strike="noStrike">
                <a:solidFill>
                  <a:srgbClr val="000000"/>
                </a:solidFill>
                <a:effectLst/>
                <a:latin typeface="Calibri" panose="020F0502020204030204" pitchFamily="34" charset="0"/>
              </a:rPr>
              <a:t>Ha noen alkoholfri arrangementer hvert år. Ønsker innspill fra dere på hva vi kan gjøre.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mj-lt"/>
              <a:buAutoNum type="arabicPeriod"/>
            </a:pPr>
            <a:r>
              <a:rPr lang="nb-NO" sz="1800" b="0" i="0" u="none" strike="noStrike">
                <a:solidFill>
                  <a:srgbClr val="000000"/>
                </a:solidFill>
                <a:effectLst/>
                <a:latin typeface="Calibri" panose="020F0502020204030204" pitchFamily="34" charset="0"/>
              </a:rPr>
              <a:t>Alltid ha gode alkoholfrie alternativer når vi møtes til fest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nb-NO" sz="1800" b="0" i="0" u="none" strike="noStrike">
                <a:solidFill>
                  <a:srgbClr val="000000"/>
                </a:solidFill>
                <a:effectLst/>
                <a:latin typeface="Calibri" panose="020F0502020204030204" pitchFamily="34" charset="0"/>
              </a:rPr>
              <a:t>________________________</a:t>
            </a:r>
            <a:endParaRPr lang="en-US"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17</a:t>
            </a:fld>
            <a:endParaRPr lang="nb-NO"/>
          </a:p>
        </p:txBody>
      </p:sp>
    </p:spTree>
    <p:extLst>
      <p:ext uri="{BB962C8B-B14F-4D97-AF65-F5344CB8AC3E}">
        <p14:creationId xmlns:p14="http://schemas.microsoft.com/office/powerpoint/2010/main" val="284015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[BAKGRUNN]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I lysbildene som følger i denne delen, presenteres det noen fakta om alkohol i arbeidslivet. </a:t>
            </a:r>
            <a:endParaRPr lang="en-US"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4</a:t>
            </a:fld>
            <a:endParaRPr lang="nb-NO"/>
          </a:p>
        </p:txBody>
      </p:sp>
    </p:spTree>
    <p:extLst>
      <p:ext uri="{BB962C8B-B14F-4D97-AF65-F5344CB8AC3E}">
        <p14:creationId xmlns:p14="http://schemas.microsoft.com/office/powerpoint/2010/main" val="350732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[DRIKKEANLEDNINGER I JOBBSAMMENHENG]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En stor del av alkoholkonsumet i Norge skjer i forbindelse med jobben. Det er sånn at 1 av 5 glass som drikkes i Norge drikkes sammen med kolleger. Det handler ikke om at folk er beruset i arbeidstiden, men at alkohol blir av mange betraktet som en viktig og naturlig del av aktiviteter i skjæringspunktet mellom jobb og fritid.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På dette lysbildet ser dere mange av anledningene i jobbens gråsoner, der vi ofte drikker alkohol. Som dere ser mangler det ikke på anledninger for å ta et glass med kolleger.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____________________</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Kilde: Alkohol og arbeidsliv. En undersøkelse blant norske arbeidstakere, Folkehelseinstituttet 2016. </a:t>
            </a:r>
            <a:endParaRPr lang="en-US"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5</a:t>
            </a:fld>
            <a:endParaRPr lang="nb-NO"/>
          </a:p>
        </p:txBody>
      </p:sp>
    </p:spTree>
    <p:extLst>
      <p:ext uri="{BB962C8B-B14F-4D97-AF65-F5344CB8AC3E}">
        <p14:creationId xmlns:p14="http://schemas.microsoft.com/office/powerpoint/2010/main" val="635136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a:solidFill>
                  <a:srgbClr val="000000"/>
                </a:solidFill>
                <a:effectLst/>
                <a:latin typeface="Times New Roman" panose="02020603050405020304" pitchFamily="18" charset="0"/>
              </a:rPr>
              <a:t> </a:t>
            </a:r>
            <a:r>
              <a:rPr lang="nb-NO" sz="1800" b="0" i="0" u="none" strike="noStrike">
                <a:solidFill>
                  <a:srgbClr val="000000"/>
                </a:solidFill>
                <a:effectLst/>
                <a:latin typeface="Calibri" panose="020F0502020204030204" pitchFamily="34" charset="0"/>
              </a:rPr>
              <a:t>[ALKOHOL OG DET SOSIALE MILJØET]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Alkohol er viktig for det sosiale på jobben. Det er en naturlig ingrediens når vi skal kose oss, i ulike markeringer, på fester osv.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Og det skal det fortsette å være - men vi ser behovet for å øke bevisstheten rundt hvordan vi drikker sammen i ulike sammenhenger og få på plass noen regler og retningslinjer for hva vi synes er greit og ikke greit når det gjelder alkohol.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____________________________________</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Du kan lese mer om alkoholens tilstedeværelse i norsk arbeidsliv her: </a:t>
            </a:r>
            <a:r>
              <a:rPr lang="nb-NO" sz="1800" b="0" i="0" u="sng" strike="noStrike">
                <a:solidFill>
                  <a:srgbClr val="AD1F1F"/>
                </a:solidFill>
                <a:effectLst/>
                <a:latin typeface="Calibri" panose="020F0502020204030204" pitchFamily="34" charset="0"/>
                <a:hlinkClick r:id="rId3"/>
              </a:rPr>
              <a:t>https://avogtil.no/fakta-om-alkohol-i-arbeidslivet/</a:t>
            </a:r>
            <a:endParaRPr lang="nb-NO"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6</a:t>
            </a:fld>
            <a:endParaRPr lang="nb-NO"/>
          </a:p>
        </p:txBody>
      </p:sp>
    </p:spTree>
    <p:extLst>
      <p:ext uri="{BB962C8B-B14F-4D97-AF65-F5344CB8AC3E}">
        <p14:creationId xmlns:p14="http://schemas.microsoft.com/office/powerpoint/2010/main" val="311019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[DEL 2 – HVORFOR VIL VI GJØRE NOE MED ALKOHOLEN?]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En del av arbeidsgiveransvaret i 2020 er å ha et bevisst forhold til alkoholens positive og negative sider, og hvordan vi kan forebygge de potensielt negative konsekvensene av alkoholbruk.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[TIPS!]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Vi vet at alkohol er tabubelagt og at mange har personlige erfaringer som gjøre at de synes det er vanskelig når ledelsen adresserer temaet i plenum. Det kan derfor være lurt å si noe om at ledelsen ønske rå gjøre noe med alkoholen på et generelt grunnlag, som ikke er utløst av konkrete utfordringer. </a:t>
            </a:r>
            <a:endParaRPr lang="en-US"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7</a:t>
            </a:fld>
            <a:endParaRPr lang="nb-NO"/>
          </a:p>
        </p:txBody>
      </p:sp>
    </p:spTree>
    <p:extLst>
      <p:ext uri="{BB962C8B-B14F-4D97-AF65-F5344CB8AC3E}">
        <p14:creationId xmlns:p14="http://schemas.microsoft.com/office/powerpoint/2010/main" val="227431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[GRUNNER TIL Å GJØRE NOE MED ALKOHOLEN]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Det er fire grunner til å gjøre noe med alkoholen: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Alkohol øker risikoen for seksuell trakassering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Alkohol ekskluderer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Mange har dårlige erfaringer med alkohol</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Folk skader seg i fylla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Jeg skal si litt mer om disse fire grunnene. </a:t>
            </a:r>
            <a:endParaRPr lang="en-US"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8</a:t>
            </a:fld>
            <a:endParaRPr lang="nb-NO"/>
          </a:p>
        </p:txBody>
      </p:sp>
    </p:spTree>
    <p:extLst>
      <p:ext uri="{BB962C8B-B14F-4D97-AF65-F5344CB8AC3E}">
        <p14:creationId xmlns:p14="http://schemas.microsoft.com/office/powerpoint/2010/main" val="2816626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[#METOO]</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Høsten 2017 ble seksuell trakassering virkelig satt på den offentlige agendaen. Flere av tilfellene som ble trukket frem, hadde skjedd under alkoholpåvirkning. Det er derfor sånn at mange arbeidsgivere og aktører som Av-og-til som har hjulpet oss med dette, nå har et stort fokus på å få på plass et tydelig regelverk for alkohol. Det skal vi også gjøre. Som arbeidsgiver er vi forpliktet til å ha noen regler for hvordan vi håndterer alkohol i jobbsammenhenger. </a:t>
            </a:r>
            <a:endParaRPr lang="en-US"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9</a:t>
            </a:fld>
            <a:endParaRPr lang="nb-NO"/>
          </a:p>
        </p:txBody>
      </p:sp>
    </p:spTree>
    <p:extLst>
      <p:ext uri="{BB962C8B-B14F-4D97-AF65-F5344CB8AC3E}">
        <p14:creationId xmlns:p14="http://schemas.microsoft.com/office/powerpoint/2010/main" val="733266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[ALKOHOL EKSKLUDERER]</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Det er mange som ikke drikker av ulike årsaker. Det kan være personlige eller religiøse grunner, graviditet eller annet.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Hos oss skal vi ha jobbarrangementer som er inkluderende og som alle har lyst til å være med på. Derfor skal vi ha arrangementer der alkohol ikke er dominerende, og ha retningslinjer for når og hvordan alkohol skal serveres på jobbarrangementer.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Og undersøkelser viser at mange ønsker dette: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 Rundt 10 prosent oppgir å føle seg utenfor eller at de uteblir fra sosiale arrangementer på grunn av drikking i jobbsammenheng (Kilde: Alkohol og arbeidsliv. En undersøkelse blant norske arbeidstakere, Folkehelseinstituttet 2016.)</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31 prosent ønsker flere alkoholfri alternativer på kveldsarrangementer i forbindelse med jobben (Respons Analyse for Av-og-til, 2017)</a:t>
            </a:r>
            <a:endParaRPr lang="en-US" sz="1800" b="0" i="0">
              <a:solidFill>
                <a:srgbClr val="444444"/>
              </a:solidFill>
              <a:effectLst/>
              <a:latin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10</a:t>
            </a:fld>
            <a:endParaRPr lang="nb-NO"/>
          </a:p>
        </p:txBody>
      </p:sp>
    </p:spTree>
    <p:extLst>
      <p:ext uri="{BB962C8B-B14F-4D97-AF65-F5344CB8AC3E}">
        <p14:creationId xmlns:p14="http://schemas.microsoft.com/office/powerpoint/2010/main" val="3241434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[DÅRLIGE ERFARINGER MED ALKOHOL]</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Negative sider ved alkohol er tabubelagt. Vi vet at mange i Norge har negative opplevelser med alkohol, uten at de nødvendigvis deler det med kolleger eller arbeidsgiveren sin. Det kan være at de selv har slitt med alkohol eller at noe av deres nærmeste har det.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17 prosent har et risikofylt alkoholforbruk. Personene i denne risikogruppen har ikke nødvendigvis et alkoholproblem, men de har økt risiko for at drikkingen går ut over jobb, venner og familie, økt risiko for å skade seg selv eller andre under beruselse, og over tid kan drikkemønsteret føre med seg mer alvorlige alkoholproblemer.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nb-NO" sz="1800" b="0" i="0" u="none" strike="noStrike">
                <a:solidFill>
                  <a:srgbClr val="000000"/>
                </a:solidFill>
                <a:effectLst/>
                <a:latin typeface="Calibri" panose="020F0502020204030204" pitchFamily="34" charset="0"/>
              </a:rPr>
              <a:t>    (kilde: https://www.fhi.no/nyheter/2015/nye-tall-om-risikofylt-alkoholkonsum/)</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nb-NO" sz="1800" b="0" i="0" u="none" strike="noStrike">
                <a:solidFill>
                  <a:srgbClr val="000000"/>
                </a:solidFill>
                <a:effectLst/>
                <a:latin typeface="Calibri" panose="020F0502020204030204" pitchFamily="34" charset="0"/>
              </a:rPr>
              <a:t>Mange går inn i voksenlivet med negative erfaringer med alkohol – nesten en av ti barn vokser opp med minst en forelder som misbruker alkohol.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nb-NO" sz="1800" b="0" i="0" u="none" strike="noStrike">
                <a:solidFill>
                  <a:srgbClr val="000000"/>
                </a:solidFill>
                <a:effectLst/>
                <a:latin typeface="Calibri" panose="020F0502020204030204" pitchFamily="34" charset="0"/>
              </a:rPr>
              <a:t>    (Kilde: https://avogtil.no/artikler/hvor-mange-barn-har-foreldre-som-sliter-med-alkohol/)</a:t>
            </a:r>
            <a:endParaRPr lang="en-US" b="0" i="0">
              <a:solidFill>
                <a:srgbClr val="444444"/>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69FF2AFE-C22A-42A3-B503-3EE9D036881B}" type="slidenum">
              <a:rPr lang="nb-NO" smtClean="0"/>
              <a:t>11</a:t>
            </a:fld>
            <a:endParaRPr lang="nb-NO"/>
          </a:p>
        </p:txBody>
      </p:sp>
    </p:spTree>
    <p:extLst>
      <p:ext uri="{BB962C8B-B14F-4D97-AF65-F5344CB8AC3E}">
        <p14:creationId xmlns:p14="http://schemas.microsoft.com/office/powerpoint/2010/main" val="385186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BLÅ">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309" y="346850"/>
            <a:ext cx="5824793" cy="1662224"/>
          </a:xfrm>
        </p:spPr>
        <p:txBody>
          <a:bodyPr anchor="b">
            <a:noAutofit/>
          </a:bodyPr>
          <a:lstStyle>
            <a:lvl1pPr algn="l">
              <a:defRPr sz="5401" b="0">
                <a:solidFill>
                  <a:schemeClr val="bg2"/>
                </a:solidFill>
              </a:defRPr>
            </a:lvl1pPr>
          </a:lstStyle>
          <a:p>
            <a:r>
              <a:rPr lang="nb-NO"/>
              <a:t>Klikk for å redigere tittelstil</a:t>
            </a:r>
            <a:endParaRPr lang="en-US"/>
          </a:p>
        </p:txBody>
      </p:sp>
      <p:sp>
        <p:nvSpPr>
          <p:cNvPr id="3" name="Subtitle 2"/>
          <p:cNvSpPr>
            <a:spLocks noGrp="1"/>
          </p:cNvSpPr>
          <p:nvPr>
            <p:ph type="subTitle" idx="1" hasCustomPrompt="1"/>
          </p:nvPr>
        </p:nvSpPr>
        <p:spPr>
          <a:xfrm>
            <a:off x="529308" y="2254252"/>
            <a:ext cx="5824793" cy="461729"/>
          </a:xfrm>
        </p:spPr>
        <p:txBody>
          <a:bodyPr>
            <a:noAutofit/>
          </a:bodyPr>
          <a:lstStyle>
            <a:lvl1pPr marL="0" indent="0" algn="l">
              <a:buNone/>
              <a:defRPr sz="1500">
                <a:solidFill>
                  <a:schemeClr val="bg2"/>
                </a:solidFill>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2" indent="0" algn="ctr">
              <a:buNone/>
              <a:defRPr sz="1600"/>
            </a:lvl8pPr>
            <a:lvl9pPr marL="3657625" indent="0" algn="ctr">
              <a:buNone/>
              <a:defRPr sz="1600"/>
            </a:lvl9pPr>
          </a:lstStyle>
          <a:p>
            <a:r>
              <a:rPr lang="nb-NO"/>
              <a:t>Klikk for å redigere undertittelstil i malen</a:t>
            </a:r>
            <a:endParaRPr lang="en-US"/>
          </a:p>
        </p:txBody>
      </p:sp>
      <p:pic>
        <p:nvPicPr>
          <p:cNvPr id="12" name="Bilde 11">
            <a:extLst>
              <a:ext uri="{FF2B5EF4-FFF2-40B4-BE49-F238E27FC236}">
                <a16:creationId xmlns:a16="http://schemas.microsoft.com/office/drawing/2014/main" id="{FE43EE42-626B-40BE-B606-59ACB452D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110" y="6088487"/>
            <a:ext cx="1236368" cy="338376"/>
          </a:xfrm>
          <a:prstGeom prst="rect">
            <a:avLst/>
          </a:prstGeom>
        </p:spPr>
      </p:pic>
      <p:sp>
        <p:nvSpPr>
          <p:cNvPr id="13" name="Picture Placeholder 12">
            <a:extLst>
              <a:ext uri="{FF2B5EF4-FFF2-40B4-BE49-F238E27FC236}">
                <a16:creationId xmlns:a16="http://schemas.microsoft.com/office/drawing/2014/main" id="{7DCF61DC-8C66-4B63-BB83-0EA7BA47B9D9}"/>
              </a:ext>
            </a:extLst>
          </p:cNvPr>
          <p:cNvSpPr>
            <a:spLocks noGrp="1"/>
          </p:cNvSpPr>
          <p:nvPr>
            <p:ph type="pic" sz="quarter" idx="10"/>
          </p:nvPr>
        </p:nvSpPr>
        <p:spPr>
          <a:xfrm>
            <a:off x="6863802" y="0"/>
            <a:ext cx="5328198" cy="6863273"/>
          </a:xfrm>
          <a:custGeom>
            <a:avLst/>
            <a:gdLst>
              <a:gd name="connsiteX0" fmla="*/ 8306257 w 8879637"/>
              <a:gd name="connsiteY0" fmla="*/ 9125885 h 11416869"/>
              <a:gd name="connsiteX1" fmla="*/ 8879637 w 8879637"/>
              <a:gd name="connsiteY1" fmla="*/ 9125885 h 11416869"/>
              <a:gd name="connsiteX2" fmla="*/ 8879637 w 8879637"/>
              <a:gd name="connsiteY2" fmla="*/ 10072216 h 11416869"/>
              <a:gd name="connsiteX3" fmla="*/ 8195893 w 8879637"/>
              <a:gd name="connsiteY3" fmla="*/ 9391009 h 11416869"/>
              <a:gd name="connsiteX4" fmla="*/ 8306257 w 8879637"/>
              <a:gd name="connsiteY4" fmla="*/ 9125885 h 11416869"/>
              <a:gd name="connsiteX5" fmla="*/ 7089727 w 8879637"/>
              <a:gd name="connsiteY5" fmla="*/ 8813823 h 11416869"/>
              <a:gd name="connsiteX6" fmla="*/ 7198821 w 8879637"/>
              <a:gd name="connsiteY6" fmla="*/ 8859491 h 11416869"/>
              <a:gd name="connsiteX7" fmla="*/ 8879637 w 8879637"/>
              <a:gd name="connsiteY7" fmla="*/ 10541576 h 11416869"/>
              <a:gd name="connsiteX8" fmla="*/ 8879637 w 8879637"/>
              <a:gd name="connsiteY8" fmla="*/ 11416869 h 11416869"/>
              <a:gd name="connsiteX9" fmla="*/ 6937501 w 8879637"/>
              <a:gd name="connsiteY9" fmla="*/ 11416869 h 11416869"/>
              <a:gd name="connsiteX10" fmla="*/ 6933697 w 8879637"/>
              <a:gd name="connsiteY10" fmla="*/ 8969853 h 11416869"/>
              <a:gd name="connsiteX11" fmla="*/ 7089727 w 8879637"/>
              <a:gd name="connsiteY11" fmla="*/ 8813823 h 11416869"/>
              <a:gd name="connsiteX12" fmla="*/ 6447845 w 8879637"/>
              <a:gd name="connsiteY12" fmla="*/ 7733026 h 11416869"/>
              <a:gd name="connsiteX13" fmla="*/ 6603875 w 8879637"/>
              <a:gd name="connsiteY13" fmla="*/ 7889057 h 11416869"/>
              <a:gd name="connsiteX14" fmla="*/ 6602607 w 8879637"/>
              <a:gd name="connsiteY14" fmla="*/ 11416869 h 11416869"/>
              <a:gd name="connsiteX15" fmla="*/ 2770344 w 8879637"/>
              <a:gd name="connsiteY15" fmla="*/ 11416869 h 11416869"/>
              <a:gd name="connsiteX16" fmla="*/ 3038006 w 8879637"/>
              <a:gd name="connsiteY16" fmla="*/ 11089586 h 11416869"/>
              <a:gd name="connsiteX17" fmla="*/ 6338749 w 8879637"/>
              <a:gd name="connsiteY17" fmla="*/ 7779962 h 11416869"/>
              <a:gd name="connsiteX18" fmla="*/ 6447845 w 8879637"/>
              <a:gd name="connsiteY18" fmla="*/ 7733026 h 11416869"/>
              <a:gd name="connsiteX19" fmla="*/ 6759905 w 8879637"/>
              <a:gd name="connsiteY19" fmla="*/ 6517764 h 11416869"/>
              <a:gd name="connsiteX20" fmla="*/ 6870269 w 8879637"/>
              <a:gd name="connsiteY20" fmla="*/ 6782889 h 11416869"/>
              <a:gd name="connsiteX21" fmla="*/ 3563182 w 8879637"/>
              <a:gd name="connsiteY21" fmla="*/ 10088707 h 11416869"/>
              <a:gd name="connsiteX22" fmla="*/ 508536 w 8879637"/>
              <a:gd name="connsiteY22" fmla="*/ 9979612 h 11416869"/>
              <a:gd name="connsiteX23" fmla="*/ 516147 w 8879637"/>
              <a:gd name="connsiteY23" fmla="*/ 7234490 h 11416869"/>
              <a:gd name="connsiteX24" fmla="*/ 2086601 w 8879637"/>
              <a:gd name="connsiteY24" fmla="*/ 6524107 h 11416869"/>
              <a:gd name="connsiteX25" fmla="*/ 3163592 w 8879637"/>
              <a:gd name="connsiteY25" fmla="*/ 2010638 h 11416869"/>
              <a:gd name="connsiteX26" fmla="*/ 4640174 w 8879637"/>
              <a:gd name="connsiteY26" fmla="*/ 2622075 h 11416869"/>
              <a:gd name="connsiteX27" fmla="*/ 7949797 w 8879637"/>
              <a:gd name="connsiteY27" fmla="*/ 5922818 h 11416869"/>
              <a:gd name="connsiteX28" fmla="*/ 7840703 w 8879637"/>
              <a:gd name="connsiteY28" fmla="*/ 6187943 h 11416869"/>
              <a:gd name="connsiteX29" fmla="*/ 3163592 w 8879637"/>
              <a:gd name="connsiteY29" fmla="*/ 6186675 h 11416869"/>
              <a:gd name="connsiteX30" fmla="*/ 1080648 w 8879637"/>
              <a:gd name="connsiteY30" fmla="*/ 3950237 h 11416869"/>
              <a:gd name="connsiteX31" fmla="*/ 3027858 w 8879637"/>
              <a:gd name="connsiteY31" fmla="*/ 2014443 h 11416869"/>
              <a:gd name="connsiteX32" fmla="*/ 3163592 w 8879637"/>
              <a:gd name="connsiteY32" fmla="*/ 2010638 h 11416869"/>
              <a:gd name="connsiteX33" fmla="*/ 5863049 w 8879637"/>
              <a:gd name="connsiteY33" fmla="*/ 0 h 11416869"/>
              <a:gd name="connsiteX34" fmla="*/ 8373489 w 8879637"/>
              <a:gd name="connsiteY34" fmla="*/ 0 h 11416869"/>
              <a:gd name="connsiteX35" fmla="*/ 8495269 w 8879637"/>
              <a:gd name="connsiteY35" fmla="*/ 100215 h 11416869"/>
              <a:gd name="connsiteX36" fmla="*/ 8879637 w 8879637"/>
              <a:gd name="connsiteY36" fmla="*/ 548010 h 11416869"/>
              <a:gd name="connsiteX37" fmla="*/ 8879637 w 8879637"/>
              <a:gd name="connsiteY37" fmla="*/ 6385836 h 11416869"/>
              <a:gd name="connsiteX38" fmla="*/ 5641053 w 8879637"/>
              <a:gd name="connsiteY38" fmla="*/ 3145982 h 11416869"/>
              <a:gd name="connsiteX39" fmla="*/ 5750147 w 8879637"/>
              <a:gd name="connsiteY39" fmla="*/ 91335 h 11416869"/>
              <a:gd name="connsiteX40" fmla="*/ 5863049 w 8879637"/>
              <a:gd name="connsiteY40" fmla="*/ 0 h 114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79637" h="11416869">
                <a:moveTo>
                  <a:pt x="8306257" y="9125885"/>
                </a:moveTo>
                <a:lnTo>
                  <a:pt x="8879637" y="9125885"/>
                </a:lnTo>
                <a:lnTo>
                  <a:pt x="8879637" y="10072216"/>
                </a:lnTo>
                <a:lnTo>
                  <a:pt x="8195893" y="9391009"/>
                </a:lnTo>
                <a:cubicBezTo>
                  <a:pt x="8098217" y="9293331"/>
                  <a:pt x="8167987" y="9125885"/>
                  <a:pt x="8306257" y="9125885"/>
                </a:cubicBezTo>
                <a:close/>
                <a:moveTo>
                  <a:pt x="7089727" y="8813823"/>
                </a:moveTo>
                <a:cubicBezTo>
                  <a:pt x="7127783" y="8813823"/>
                  <a:pt x="7167109" y="8827777"/>
                  <a:pt x="7198821" y="8859491"/>
                </a:cubicBezTo>
                <a:lnTo>
                  <a:pt x="8879637" y="10541576"/>
                </a:lnTo>
                <a:lnTo>
                  <a:pt x="8879637" y="11416869"/>
                </a:lnTo>
                <a:lnTo>
                  <a:pt x="6937501" y="11416869"/>
                </a:lnTo>
                <a:lnTo>
                  <a:pt x="6933697" y="8969853"/>
                </a:lnTo>
                <a:cubicBezTo>
                  <a:pt x="6933697" y="8875982"/>
                  <a:pt x="7009809" y="8813823"/>
                  <a:pt x="7089727" y="8813823"/>
                </a:cubicBezTo>
                <a:close/>
                <a:moveTo>
                  <a:pt x="6447845" y="7733026"/>
                </a:moveTo>
                <a:cubicBezTo>
                  <a:pt x="6527763" y="7733026"/>
                  <a:pt x="6603875" y="7795185"/>
                  <a:pt x="6603875" y="7889057"/>
                </a:cubicBezTo>
                <a:lnTo>
                  <a:pt x="6602607" y="11416869"/>
                </a:lnTo>
                <a:lnTo>
                  <a:pt x="2770344" y="11416869"/>
                </a:lnTo>
                <a:cubicBezTo>
                  <a:pt x="2848994" y="11298895"/>
                  <a:pt x="2937792" y="11189800"/>
                  <a:pt x="3038006" y="11089586"/>
                </a:cubicBezTo>
                <a:lnTo>
                  <a:pt x="6338749" y="7779962"/>
                </a:lnTo>
                <a:cubicBezTo>
                  <a:pt x="6370465" y="7748249"/>
                  <a:pt x="6409789" y="7734295"/>
                  <a:pt x="6447845" y="7733026"/>
                </a:cubicBezTo>
                <a:close/>
                <a:moveTo>
                  <a:pt x="6759905" y="6517764"/>
                </a:moveTo>
                <a:cubicBezTo>
                  <a:pt x="6898177" y="6517764"/>
                  <a:pt x="6967945" y="6685212"/>
                  <a:pt x="6870269" y="6782889"/>
                </a:cubicBezTo>
                <a:lnTo>
                  <a:pt x="3563182" y="10088707"/>
                </a:lnTo>
                <a:cubicBezTo>
                  <a:pt x="2711991" y="10938629"/>
                  <a:pt x="1311522" y="10901842"/>
                  <a:pt x="508536" y="9979612"/>
                </a:cubicBezTo>
                <a:cubicBezTo>
                  <a:pt x="-172671" y="9198191"/>
                  <a:pt x="-168865" y="8012105"/>
                  <a:pt x="516147" y="7234490"/>
                </a:cubicBezTo>
                <a:cubicBezTo>
                  <a:pt x="933497" y="6761324"/>
                  <a:pt x="1510683" y="6524107"/>
                  <a:pt x="2086601" y="6524107"/>
                </a:cubicBezTo>
                <a:close/>
                <a:moveTo>
                  <a:pt x="3163592" y="2010638"/>
                </a:moveTo>
                <a:cubicBezTo>
                  <a:pt x="3739510" y="2010638"/>
                  <a:pt x="4262149" y="2244049"/>
                  <a:pt x="4640174" y="2622075"/>
                </a:cubicBezTo>
                <a:lnTo>
                  <a:pt x="7949797" y="5922818"/>
                </a:lnTo>
                <a:cubicBezTo>
                  <a:pt x="8048745" y="6020496"/>
                  <a:pt x="7978973" y="6187943"/>
                  <a:pt x="7840703" y="6187943"/>
                </a:cubicBezTo>
                <a:lnTo>
                  <a:pt x="3163592" y="6186675"/>
                </a:lnTo>
                <a:cubicBezTo>
                  <a:pt x="1961015" y="6186675"/>
                  <a:pt x="995655" y="5170574"/>
                  <a:pt x="1080648" y="3950237"/>
                </a:cubicBezTo>
                <a:cubicBezTo>
                  <a:pt x="1152955" y="2916376"/>
                  <a:pt x="1993997" y="2080408"/>
                  <a:pt x="3027858" y="2014443"/>
                </a:cubicBezTo>
                <a:cubicBezTo>
                  <a:pt x="3073526" y="2011906"/>
                  <a:pt x="3119193" y="2010638"/>
                  <a:pt x="3163592" y="2010638"/>
                </a:cubicBezTo>
                <a:close/>
                <a:moveTo>
                  <a:pt x="5863049" y="0"/>
                </a:moveTo>
                <a:lnTo>
                  <a:pt x="8373489" y="0"/>
                </a:lnTo>
                <a:cubicBezTo>
                  <a:pt x="8414083" y="31714"/>
                  <a:pt x="8455945" y="64696"/>
                  <a:pt x="8495269" y="100215"/>
                </a:cubicBezTo>
                <a:cubicBezTo>
                  <a:pt x="8647495" y="234680"/>
                  <a:pt x="8775617" y="385637"/>
                  <a:pt x="8879637" y="548010"/>
                </a:cubicBezTo>
                <a:lnTo>
                  <a:pt x="8879637" y="6385836"/>
                </a:lnTo>
                <a:lnTo>
                  <a:pt x="5641053" y="3145982"/>
                </a:lnTo>
                <a:cubicBezTo>
                  <a:pt x="4791130" y="2296060"/>
                  <a:pt x="4827918" y="894322"/>
                  <a:pt x="5750147" y="91335"/>
                </a:cubicBezTo>
                <a:cubicBezTo>
                  <a:pt x="5786935" y="59622"/>
                  <a:pt x="5824991" y="29177"/>
                  <a:pt x="5863049" y="0"/>
                </a:cubicBezTo>
                <a:close/>
              </a:path>
            </a:pathLst>
          </a:custGeom>
        </p:spPr>
        <p:txBody>
          <a:bodyPr wrap="square">
            <a:noAutofit/>
          </a:bodyPr>
          <a:lstStyle/>
          <a:p>
            <a:r>
              <a:rPr lang="nb-NO"/>
              <a:t>Klikk på ikonet for å legge til et bilde</a:t>
            </a:r>
          </a:p>
        </p:txBody>
      </p:sp>
    </p:spTree>
    <p:extLst>
      <p:ext uri="{BB962C8B-B14F-4D97-AF65-F5344CB8AC3E}">
        <p14:creationId xmlns:p14="http://schemas.microsoft.com/office/powerpoint/2010/main" val="257598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5" name="Plassholder for tekst 2">
            <a:extLst>
              <a:ext uri="{FF2B5EF4-FFF2-40B4-BE49-F238E27FC236}">
                <a16:creationId xmlns:a16="http://schemas.microsoft.com/office/drawing/2014/main" id="{56605EF3-5DEB-46A8-A713-764FE7AAE8E4}"/>
              </a:ext>
            </a:extLst>
          </p:cNvPr>
          <p:cNvSpPr>
            <a:spLocks noGrp="1"/>
          </p:cNvSpPr>
          <p:nvPr>
            <p:ph type="body" sz="quarter" idx="11"/>
          </p:nvPr>
        </p:nvSpPr>
        <p:spPr>
          <a:xfrm>
            <a:off x="1515546" y="2225051"/>
            <a:ext cx="9160908" cy="2031607"/>
          </a:xfrm>
        </p:spPr>
        <p:txBody>
          <a:bodyPr anchor="ctr">
            <a:noAutofit/>
          </a:bodyPr>
          <a:lstStyle>
            <a:lvl1pPr marL="0" indent="0" algn="ctr">
              <a:buNone/>
              <a:defRPr sz="3301"/>
            </a:lvl1pPr>
            <a:lvl2pPr>
              <a:defRPr sz="3301"/>
            </a:lvl2pPr>
            <a:lvl3pPr>
              <a:defRPr sz="3301"/>
            </a:lvl3pPr>
            <a:lvl4pPr>
              <a:defRPr sz="3301"/>
            </a:lvl4pPr>
            <a:lvl5pPr>
              <a:defRPr sz="3301"/>
            </a:lvl5pPr>
          </a:lstStyle>
          <a:p>
            <a:pPr lvl="0"/>
            <a:r>
              <a:rPr lang="nb-NO"/>
              <a:t>Klikk for å redigere tekststiler i malen</a:t>
            </a:r>
          </a:p>
        </p:txBody>
      </p:sp>
      <p:sp>
        <p:nvSpPr>
          <p:cNvPr id="6" name="Plassholder for tekst 2">
            <a:extLst>
              <a:ext uri="{FF2B5EF4-FFF2-40B4-BE49-F238E27FC236}">
                <a16:creationId xmlns:a16="http://schemas.microsoft.com/office/drawing/2014/main" id="{C7891F7E-C634-4352-8815-61597D9F1CDF}"/>
              </a:ext>
            </a:extLst>
          </p:cNvPr>
          <p:cNvSpPr>
            <a:spLocks noGrp="1"/>
          </p:cNvSpPr>
          <p:nvPr>
            <p:ph type="body" sz="quarter" idx="12"/>
          </p:nvPr>
        </p:nvSpPr>
        <p:spPr>
          <a:xfrm>
            <a:off x="1515546" y="4695391"/>
            <a:ext cx="9160908" cy="323210"/>
          </a:xfrm>
        </p:spPr>
        <p:txBody>
          <a:bodyPr anchor="t" anchorCtr="0">
            <a:noAutofit/>
          </a:bodyPr>
          <a:lstStyle>
            <a:lvl1pPr marL="0" indent="0" algn="ctr">
              <a:buNone/>
              <a:defRPr sz="2100">
                <a:solidFill>
                  <a:schemeClr val="accent1"/>
                </a:solidFill>
              </a:defRPr>
            </a:lvl1pPr>
            <a:lvl2pPr>
              <a:defRPr sz="3301"/>
            </a:lvl2pPr>
            <a:lvl3pPr>
              <a:defRPr sz="3301"/>
            </a:lvl3pPr>
            <a:lvl4pPr>
              <a:defRPr sz="3301"/>
            </a:lvl4pPr>
            <a:lvl5pPr>
              <a:defRPr sz="3301"/>
            </a:lvl5pPr>
          </a:lstStyle>
          <a:p>
            <a:pPr lvl="0"/>
            <a:r>
              <a:rPr lang="nb-NO"/>
              <a:t>Klikk for å redigere tekststiler i malen</a:t>
            </a:r>
          </a:p>
        </p:txBody>
      </p:sp>
      <p:sp>
        <p:nvSpPr>
          <p:cNvPr id="10" name="TekstSylinder 9">
            <a:extLst>
              <a:ext uri="{FF2B5EF4-FFF2-40B4-BE49-F238E27FC236}">
                <a16:creationId xmlns:a16="http://schemas.microsoft.com/office/drawing/2014/main" id="{E5B7D8E0-4505-4B5A-9204-9B25CB25B7FF}"/>
              </a:ext>
            </a:extLst>
          </p:cNvPr>
          <p:cNvSpPr txBox="1"/>
          <p:nvPr userDrawn="1"/>
        </p:nvSpPr>
        <p:spPr>
          <a:xfrm>
            <a:off x="5886696" y="1521891"/>
            <a:ext cx="492443" cy="923458"/>
          </a:xfrm>
          <a:prstGeom prst="rect">
            <a:avLst/>
          </a:prstGeom>
          <a:noFill/>
        </p:spPr>
        <p:txBody>
          <a:bodyPr wrap="none" rtlCol="0">
            <a:spAutoFit/>
          </a:bodyPr>
          <a:lstStyle/>
          <a:p>
            <a:r>
              <a:rPr lang="nb-NO" sz="5401">
                <a:solidFill>
                  <a:schemeClr val="accent1"/>
                </a:solidFill>
                <a:latin typeface="+mn-lt"/>
                <a:cs typeface="Times New Roman" panose="02020603050405020304" pitchFamily="18" charset="0"/>
              </a:rPr>
              <a:t>ˮ</a:t>
            </a:r>
            <a:endParaRPr lang="nb-NO" sz="5401">
              <a:solidFill>
                <a:schemeClr val="accent1"/>
              </a:solidFill>
              <a:latin typeface="+mn-lt"/>
            </a:endParaRPr>
          </a:p>
        </p:txBody>
      </p:sp>
    </p:spTree>
    <p:extLst>
      <p:ext uri="{BB962C8B-B14F-4D97-AF65-F5344CB8AC3E}">
        <p14:creationId xmlns:p14="http://schemas.microsoft.com/office/powerpoint/2010/main" val="1331017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tat med bilde">
    <p:spTree>
      <p:nvGrpSpPr>
        <p:cNvPr id="1" name=""/>
        <p:cNvGrpSpPr/>
        <p:nvPr/>
      </p:nvGrpSpPr>
      <p:grpSpPr>
        <a:xfrm>
          <a:off x="0" y="0"/>
          <a:ext cx="0" cy="0"/>
          <a:chOff x="0" y="0"/>
          <a:chExt cx="0" cy="0"/>
        </a:xfrm>
      </p:grpSpPr>
      <p:sp>
        <p:nvSpPr>
          <p:cNvPr id="5" name="Plassholder for tekst 2">
            <a:extLst>
              <a:ext uri="{FF2B5EF4-FFF2-40B4-BE49-F238E27FC236}">
                <a16:creationId xmlns:a16="http://schemas.microsoft.com/office/drawing/2014/main" id="{56605EF3-5DEB-46A8-A713-764FE7AAE8E4}"/>
              </a:ext>
            </a:extLst>
          </p:cNvPr>
          <p:cNvSpPr>
            <a:spLocks noGrp="1"/>
          </p:cNvSpPr>
          <p:nvPr>
            <p:ph type="body" sz="quarter" idx="11"/>
          </p:nvPr>
        </p:nvSpPr>
        <p:spPr>
          <a:xfrm>
            <a:off x="529309" y="2225051"/>
            <a:ext cx="5036907" cy="2031607"/>
          </a:xfrm>
        </p:spPr>
        <p:txBody>
          <a:bodyPr anchor="ctr">
            <a:noAutofit/>
          </a:bodyPr>
          <a:lstStyle>
            <a:lvl1pPr marL="0" indent="0" algn="ctr">
              <a:buNone/>
              <a:defRPr sz="3301"/>
            </a:lvl1pPr>
            <a:lvl2pPr>
              <a:defRPr sz="3301"/>
            </a:lvl2pPr>
            <a:lvl3pPr>
              <a:defRPr sz="3301"/>
            </a:lvl3pPr>
            <a:lvl4pPr>
              <a:defRPr sz="3301"/>
            </a:lvl4pPr>
            <a:lvl5pPr>
              <a:defRPr sz="3301"/>
            </a:lvl5pPr>
          </a:lstStyle>
          <a:p>
            <a:pPr lvl="0"/>
            <a:r>
              <a:rPr lang="nb-NO"/>
              <a:t>Klikk for å redigere tekststiler i malen</a:t>
            </a:r>
          </a:p>
        </p:txBody>
      </p:sp>
      <p:sp>
        <p:nvSpPr>
          <p:cNvPr id="6" name="Plassholder for tekst 2">
            <a:extLst>
              <a:ext uri="{FF2B5EF4-FFF2-40B4-BE49-F238E27FC236}">
                <a16:creationId xmlns:a16="http://schemas.microsoft.com/office/drawing/2014/main" id="{C7891F7E-C634-4352-8815-61597D9F1CDF}"/>
              </a:ext>
            </a:extLst>
          </p:cNvPr>
          <p:cNvSpPr>
            <a:spLocks noGrp="1"/>
          </p:cNvSpPr>
          <p:nvPr>
            <p:ph type="body" sz="quarter" idx="12"/>
          </p:nvPr>
        </p:nvSpPr>
        <p:spPr>
          <a:xfrm>
            <a:off x="529309" y="4695391"/>
            <a:ext cx="5036907" cy="323210"/>
          </a:xfrm>
        </p:spPr>
        <p:txBody>
          <a:bodyPr anchor="t" anchorCtr="0">
            <a:noAutofit/>
          </a:bodyPr>
          <a:lstStyle>
            <a:lvl1pPr marL="0" indent="0" algn="ctr">
              <a:buNone/>
              <a:defRPr sz="2100">
                <a:solidFill>
                  <a:schemeClr val="accent1"/>
                </a:solidFill>
              </a:defRPr>
            </a:lvl1pPr>
            <a:lvl2pPr>
              <a:defRPr sz="3301"/>
            </a:lvl2pPr>
            <a:lvl3pPr>
              <a:defRPr sz="3301"/>
            </a:lvl3pPr>
            <a:lvl4pPr>
              <a:defRPr sz="3301"/>
            </a:lvl4pPr>
            <a:lvl5pPr>
              <a:defRPr sz="3301"/>
            </a:lvl5pPr>
          </a:lstStyle>
          <a:p>
            <a:pPr lvl="0"/>
            <a:r>
              <a:rPr lang="nb-NO"/>
              <a:t>Klikk for å redigere tekststiler i malen</a:t>
            </a:r>
          </a:p>
        </p:txBody>
      </p:sp>
      <p:sp>
        <p:nvSpPr>
          <p:cNvPr id="4" name="Rektangel 3">
            <a:extLst>
              <a:ext uri="{FF2B5EF4-FFF2-40B4-BE49-F238E27FC236}">
                <a16:creationId xmlns:a16="http://schemas.microsoft.com/office/drawing/2014/main" id="{3F19893E-CA74-4C5B-8747-88A6F462F980}"/>
              </a:ext>
            </a:extLst>
          </p:cNvPr>
          <p:cNvSpPr/>
          <p:nvPr userDrawn="1"/>
        </p:nvSpPr>
        <p:spPr>
          <a:xfrm>
            <a:off x="6095525" y="0"/>
            <a:ext cx="609647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80"/>
          </a:p>
        </p:txBody>
      </p:sp>
      <p:pic>
        <p:nvPicPr>
          <p:cNvPr id="13" name="Bilde 12">
            <a:extLst>
              <a:ext uri="{FF2B5EF4-FFF2-40B4-BE49-F238E27FC236}">
                <a16:creationId xmlns:a16="http://schemas.microsoft.com/office/drawing/2014/main" id="{621FC481-B3B0-4B05-AB82-1DA0B7596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500" y="1786792"/>
            <a:ext cx="336526" cy="256068"/>
          </a:xfrm>
          <a:prstGeom prst="rect">
            <a:avLst/>
          </a:prstGeom>
        </p:spPr>
      </p:pic>
      <p:sp>
        <p:nvSpPr>
          <p:cNvPr id="2" name="Content Placeholder 1">
            <a:extLst>
              <a:ext uri="{FF2B5EF4-FFF2-40B4-BE49-F238E27FC236}">
                <a16:creationId xmlns:a16="http://schemas.microsoft.com/office/drawing/2014/main" id="{D60F75D6-42EC-4E05-8B3D-057BE80BC230}"/>
              </a:ext>
            </a:extLst>
          </p:cNvPr>
          <p:cNvSpPr>
            <a:spLocks noGrp="1"/>
          </p:cNvSpPr>
          <p:nvPr>
            <p:ph sz="quarter" idx="13" hasCustomPrompt="1"/>
          </p:nvPr>
        </p:nvSpPr>
        <p:spPr>
          <a:xfrm>
            <a:off x="7299334" y="972256"/>
            <a:ext cx="3688857" cy="4913487"/>
          </a:xfrm>
          <a:prstGeom prst="rect">
            <a:avLst/>
          </a:prstGeom>
        </p:spPr>
        <p:txBody>
          <a:bodyPr lIns="0" tIns="0" rIns="0" bIns="0"/>
          <a:lstStyle>
            <a:lvl1pPr>
              <a:defRPr/>
            </a:lvl1pPr>
          </a:lstStyle>
          <a:p>
            <a:pPr lvl="0"/>
            <a:r>
              <a:rPr lang="en-US"/>
              <a:t>Sett inn </a:t>
            </a:r>
            <a:r>
              <a:rPr lang="en-US" err="1"/>
              <a:t>bilde</a:t>
            </a:r>
            <a:endParaRPr lang="nb-NO"/>
          </a:p>
        </p:txBody>
      </p:sp>
    </p:spTree>
    <p:extLst>
      <p:ext uri="{BB962C8B-B14F-4D97-AF65-F5344CB8AC3E}">
        <p14:creationId xmlns:p14="http://schemas.microsoft.com/office/powerpoint/2010/main" val="36979276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tat med bilde liggende">
    <p:spTree>
      <p:nvGrpSpPr>
        <p:cNvPr id="1" name=""/>
        <p:cNvGrpSpPr/>
        <p:nvPr/>
      </p:nvGrpSpPr>
      <p:grpSpPr>
        <a:xfrm>
          <a:off x="0" y="0"/>
          <a:ext cx="0" cy="0"/>
          <a:chOff x="0" y="0"/>
          <a:chExt cx="0" cy="0"/>
        </a:xfrm>
      </p:grpSpPr>
      <p:sp>
        <p:nvSpPr>
          <p:cNvPr id="5" name="Plassholder for tekst 2">
            <a:extLst>
              <a:ext uri="{FF2B5EF4-FFF2-40B4-BE49-F238E27FC236}">
                <a16:creationId xmlns:a16="http://schemas.microsoft.com/office/drawing/2014/main" id="{56605EF3-5DEB-46A8-A713-764FE7AAE8E4}"/>
              </a:ext>
            </a:extLst>
          </p:cNvPr>
          <p:cNvSpPr>
            <a:spLocks noGrp="1"/>
          </p:cNvSpPr>
          <p:nvPr>
            <p:ph type="body" sz="quarter" idx="11"/>
          </p:nvPr>
        </p:nvSpPr>
        <p:spPr>
          <a:xfrm>
            <a:off x="529309" y="2225051"/>
            <a:ext cx="5036907" cy="2031607"/>
          </a:xfrm>
        </p:spPr>
        <p:txBody>
          <a:bodyPr anchor="ctr">
            <a:noAutofit/>
          </a:bodyPr>
          <a:lstStyle>
            <a:lvl1pPr marL="0" indent="0" algn="ctr">
              <a:buNone/>
              <a:defRPr sz="3301"/>
            </a:lvl1pPr>
            <a:lvl2pPr>
              <a:defRPr sz="3301"/>
            </a:lvl2pPr>
            <a:lvl3pPr>
              <a:defRPr sz="3301"/>
            </a:lvl3pPr>
            <a:lvl4pPr>
              <a:defRPr sz="3301"/>
            </a:lvl4pPr>
            <a:lvl5pPr>
              <a:defRPr sz="3301"/>
            </a:lvl5pPr>
          </a:lstStyle>
          <a:p>
            <a:pPr lvl="0"/>
            <a:r>
              <a:rPr lang="nb-NO"/>
              <a:t>Klikk for å redigere tekststiler i malen</a:t>
            </a:r>
          </a:p>
        </p:txBody>
      </p:sp>
      <p:sp>
        <p:nvSpPr>
          <p:cNvPr id="6" name="Plassholder for tekst 2">
            <a:extLst>
              <a:ext uri="{FF2B5EF4-FFF2-40B4-BE49-F238E27FC236}">
                <a16:creationId xmlns:a16="http://schemas.microsoft.com/office/drawing/2014/main" id="{C7891F7E-C634-4352-8815-61597D9F1CDF}"/>
              </a:ext>
            </a:extLst>
          </p:cNvPr>
          <p:cNvSpPr>
            <a:spLocks noGrp="1"/>
          </p:cNvSpPr>
          <p:nvPr>
            <p:ph type="body" sz="quarter" idx="12"/>
          </p:nvPr>
        </p:nvSpPr>
        <p:spPr>
          <a:xfrm>
            <a:off x="529309" y="4695391"/>
            <a:ext cx="5036907" cy="323210"/>
          </a:xfrm>
        </p:spPr>
        <p:txBody>
          <a:bodyPr anchor="t" anchorCtr="0">
            <a:noAutofit/>
          </a:bodyPr>
          <a:lstStyle>
            <a:lvl1pPr marL="0" indent="0" algn="ctr">
              <a:buNone/>
              <a:defRPr sz="2100">
                <a:solidFill>
                  <a:schemeClr val="accent1"/>
                </a:solidFill>
              </a:defRPr>
            </a:lvl1pPr>
            <a:lvl2pPr>
              <a:defRPr sz="3301"/>
            </a:lvl2pPr>
            <a:lvl3pPr>
              <a:defRPr sz="3301"/>
            </a:lvl3pPr>
            <a:lvl4pPr>
              <a:defRPr sz="3301"/>
            </a:lvl4pPr>
            <a:lvl5pPr>
              <a:defRPr sz="3301"/>
            </a:lvl5pPr>
          </a:lstStyle>
          <a:p>
            <a:pPr lvl="0"/>
            <a:r>
              <a:rPr lang="nb-NO"/>
              <a:t>Klikk for å redigere tekststiler i malen</a:t>
            </a:r>
          </a:p>
        </p:txBody>
      </p:sp>
      <p:sp>
        <p:nvSpPr>
          <p:cNvPr id="4" name="Rektangel 3">
            <a:extLst>
              <a:ext uri="{FF2B5EF4-FFF2-40B4-BE49-F238E27FC236}">
                <a16:creationId xmlns:a16="http://schemas.microsoft.com/office/drawing/2014/main" id="{3F19893E-CA74-4C5B-8747-88A6F462F980}"/>
              </a:ext>
            </a:extLst>
          </p:cNvPr>
          <p:cNvSpPr/>
          <p:nvPr userDrawn="1"/>
        </p:nvSpPr>
        <p:spPr>
          <a:xfrm>
            <a:off x="6095525" y="0"/>
            <a:ext cx="609647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80"/>
          </a:p>
        </p:txBody>
      </p:sp>
      <p:pic>
        <p:nvPicPr>
          <p:cNvPr id="13" name="Bilde 12">
            <a:extLst>
              <a:ext uri="{FF2B5EF4-FFF2-40B4-BE49-F238E27FC236}">
                <a16:creationId xmlns:a16="http://schemas.microsoft.com/office/drawing/2014/main" id="{621FC481-B3B0-4B05-AB82-1DA0B7596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500" y="1786792"/>
            <a:ext cx="336526" cy="256068"/>
          </a:xfrm>
          <a:prstGeom prst="rect">
            <a:avLst/>
          </a:prstGeom>
        </p:spPr>
      </p:pic>
      <p:sp>
        <p:nvSpPr>
          <p:cNvPr id="2" name="Content Placeholder 1">
            <a:extLst>
              <a:ext uri="{FF2B5EF4-FFF2-40B4-BE49-F238E27FC236}">
                <a16:creationId xmlns:a16="http://schemas.microsoft.com/office/drawing/2014/main" id="{216AE98D-BB08-4EF6-9C38-E04341DD960D}"/>
              </a:ext>
            </a:extLst>
          </p:cNvPr>
          <p:cNvSpPr>
            <a:spLocks noGrp="1"/>
          </p:cNvSpPr>
          <p:nvPr>
            <p:ph sz="quarter" idx="13" hasCustomPrompt="1"/>
          </p:nvPr>
        </p:nvSpPr>
        <p:spPr>
          <a:xfrm>
            <a:off x="6686763" y="1728000"/>
            <a:ext cx="4914000" cy="3402000"/>
          </a:xfrm>
          <a:prstGeom prst="rect">
            <a:avLst/>
          </a:prstGeom>
        </p:spPr>
        <p:txBody>
          <a:bodyPr lIns="0" tIns="0" rIns="0" bIns="0"/>
          <a:lstStyle>
            <a:lvl1pPr>
              <a:defRPr/>
            </a:lvl1pPr>
          </a:lstStyle>
          <a:p>
            <a:pPr lvl="0"/>
            <a:r>
              <a:rPr lang="en-US"/>
              <a:t>Sett inn </a:t>
            </a:r>
            <a:r>
              <a:rPr lang="en-US" err="1"/>
              <a:t>bilde</a:t>
            </a:r>
            <a:endParaRPr lang="nb-NO"/>
          </a:p>
        </p:txBody>
      </p:sp>
    </p:spTree>
    <p:extLst>
      <p:ext uri="{BB962C8B-B14F-4D97-AF65-F5344CB8AC3E}">
        <p14:creationId xmlns:p14="http://schemas.microsoft.com/office/powerpoint/2010/main" val="393399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DF88B3E-D843-4A53-B625-01DDD9F2D594}" type="datetimeFigureOut">
              <a:rPr lang="nb-NO" smtClean="0"/>
              <a:t>06.11.2020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4C8B8C3-04C5-4F71-ACCC-EB9DAA6D4051}" type="slidenum">
              <a:rPr lang="nb-NO" smtClean="0"/>
              <a:t>‹#›</a:t>
            </a:fld>
            <a:endParaRPr lang="nb-NO"/>
          </a:p>
        </p:txBody>
      </p:sp>
    </p:spTree>
    <p:extLst>
      <p:ext uri="{BB962C8B-B14F-4D97-AF65-F5344CB8AC3E}">
        <p14:creationId xmlns:p14="http://schemas.microsoft.com/office/powerpoint/2010/main" val="202387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29309" y="435145"/>
            <a:ext cx="4289272" cy="1876539"/>
          </a:xfrm>
        </p:spPr>
        <p:txBody>
          <a:bodyPr/>
          <a:lstStyle/>
          <a:p>
            <a:r>
              <a:rPr lang="nb-NO"/>
              <a:t>Klikk for å redigere tittelstil</a:t>
            </a:r>
            <a:endParaRPr lang="en-US"/>
          </a:p>
        </p:txBody>
      </p:sp>
      <p:sp>
        <p:nvSpPr>
          <p:cNvPr id="3" name="Content Placeholder 2"/>
          <p:cNvSpPr>
            <a:spLocks noGrp="1"/>
          </p:cNvSpPr>
          <p:nvPr>
            <p:ph idx="1"/>
          </p:nvPr>
        </p:nvSpPr>
        <p:spPr>
          <a:xfrm>
            <a:off x="6205591" y="435145"/>
            <a:ext cx="5457102" cy="554586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DF88B3E-D843-4A53-B625-01DDD9F2D594}" type="datetimeFigureOut">
              <a:rPr lang="nb-NO" smtClean="0"/>
              <a:t>06.11.2020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4C8B8C3-04C5-4F71-ACCC-EB9DAA6D4051}" type="slidenum">
              <a:rPr lang="nb-NO" smtClean="0"/>
              <a:t>‹#›</a:t>
            </a:fld>
            <a:endParaRPr lang="nb-NO"/>
          </a:p>
        </p:txBody>
      </p:sp>
    </p:spTree>
    <p:extLst>
      <p:ext uri="{BB962C8B-B14F-4D97-AF65-F5344CB8AC3E}">
        <p14:creationId xmlns:p14="http://schemas.microsoft.com/office/powerpoint/2010/main" val="4194475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5" name="Date Placeholder 4"/>
          <p:cNvSpPr>
            <a:spLocks noGrp="1"/>
          </p:cNvSpPr>
          <p:nvPr>
            <p:ph type="dt" sz="half" idx="10"/>
          </p:nvPr>
        </p:nvSpPr>
        <p:spPr/>
        <p:txBody>
          <a:bodyPr/>
          <a:lstStyle/>
          <a:p>
            <a:fld id="{1DF88B3E-D843-4A53-B625-01DDD9F2D594}" type="datetimeFigureOut">
              <a:rPr lang="nb-NO" smtClean="0"/>
              <a:t>06.11.2020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4C8B8C3-04C5-4F71-ACCC-EB9DAA6D4051}" type="slidenum">
              <a:rPr lang="nb-NO" smtClean="0"/>
              <a:t>‹#›</a:t>
            </a:fld>
            <a:endParaRPr lang="nb-NO"/>
          </a:p>
        </p:txBody>
      </p:sp>
      <p:sp>
        <p:nvSpPr>
          <p:cNvPr id="8" name="Content Placeholder 2">
            <a:extLst>
              <a:ext uri="{FF2B5EF4-FFF2-40B4-BE49-F238E27FC236}">
                <a16:creationId xmlns:a16="http://schemas.microsoft.com/office/drawing/2014/main" id="{02A7E75A-5F20-4908-A148-7A89163A95FD}"/>
              </a:ext>
            </a:extLst>
          </p:cNvPr>
          <p:cNvSpPr>
            <a:spLocks noGrp="1"/>
          </p:cNvSpPr>
          <p:nvPr>
            <p:ph idx="1"/>
          </p:nvPr>
        </p:nvSpPr>
        <p:spPr>
          <a:xfrm>
            <a:off x="529309" y="1825625"/>
            <a:ext cx="5401097" cy="415538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9" name="Content Placeholder 2">
            <a:extLst>
              <a:ext uri="{FF2B5EF4-FFF2-40B4-BE49-F238E27FC236}">
                <a16:creationId xmlns:a16="http://schemas.microsoft.com/office/drawing/2014/main" id="{16B9B79B-2D03-440D-846A-76418FCEDB74}"/>
              </a:ext>
            </a:extLst>
          </p:cNvPr>
          <p:cNvSpPr>
            <a:spLocks noGrp="1"/>
          </p:cNvSpPr>
          <p:nvPr>
            <p:ph idx="13"/>
          </p:nvPr>
        </p:nvSpPr>
        <p:spPr>
          <a:xfrm>
            <a:off x="6261595" y="1825625"/>
            <a:ext cx="5401097" cy="415538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954942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11" name="Plassholder for bilde 4">
            <a:extLst>
              <a:ext uri="{FF2B5EF4-FFF2-40B4-BE49-F238E27FC236}">
                <a16:creationId xmlns:a16="http://schemas.microsoft.com/office/drawing/2014/main" id="{821BDA3B-0257-4DCC-BD08-5260C5349E8A}"/>
              </a:ext>
            </a:extLst>
          </p:cNvPr>
          <p:cNvSpPr>
            <a:spLocks noGrp="1"/>
          </p:cNvSpPr>
          <p:nvPr>
            <p:ph type="pic" sz="quarter" idx="15"/>
          </p:nvPr>
        </p:nvSpPr>
        <p:spPr>
          <a:xfrm>
            <a:off x="6096000" y="0"/>
            <a:ext cx="6096000" cy="6858000"/>
          </a:xfrm>
          <a:solidFill>
            <a:schemeClr val="bg1">
              <a:lumMod val="50000"/>
            </a:schemeClr>
          </a:solidFill>
        </p:spPr>
        <p:txBody>
          <a:bodyPr/>
          <a:lstStyle/>
          <a:p>
            <a:r>
              <a:rPr lang="nb-NO"/>
              <a:t>Klikk på ikonet for å legge til et bilde</a:t>
            </a:r>
          </a:p>
        </p:txBody>
      </p:sp>
      <p:sp>
        <p:nvSpPr>
          <p:cNvPr id="2" name="Title 1"/>
          <p:cNvSpPr>
            <a:spLocks noGrp="1"/>
          </p:cNvSpPr>
          <p:nvPr>
            <p:ph type="title"/>
          </p:nvPr>
        </p:nvSpPr>
        <p:spPr>
          <a:xfrm>
            <a:off x="529309" y="435146"/>
            <a:ext cx="5036908" cy="1015804"/>
          </a:xfrm>
        </p:spPr>
        <p:txBody>
          <a:bodyPr/>
          <a:lstStyle/>
          <a:p>
            <a:r>
              <a:rPr lang="nb-NO"/>
              <a:t>Klikk for å redigere tittelstil</a:t>
            </a:r>
            <a:endParaRPr lang="en-US"/>
          </a:p>
        </p:txBody>
      </p:sp>
      <p:sp>
        <p:nvSpPr>
          <p:cNvPr id="5" name="Date Placeholder 4"/>
          <p:cNvSpPr>
            <a:spLocks noGrp="1"/>
          </p:cNvSpPr>
          <p:nvPr>
            <p:ph type="dt" sz="half" idx="10"/>
          </p:nvPr>
        </p:nvSpPr>
        <p:spPr/>
        <p:txBody>
          <a:bodyPr/>
          <a:lstStyle/>
          <a:p>
            <a:fld id="{1DF88B3E-D843-4A53-B625-01DDD9F2D594}" type="datetimeFigureOut">
              <a:rPr lang="nb-NO" smtClean="0"/>
              <a:t>06.11.2020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4C8B8C3-04C5-4F71-ACCC-EB9DAA6D4051}" type="slidenum">
              <a:rPr lang="nb-NO" smtClean="0"/>
              <a:t>‹#›</a:t>
            </a:fld>
            <a:endParaRPr lang="nb-NO"/>
          </a:p>
        </p:txBody>
      </p:sp>
      <p:sp>
        <p:nvSpPr>
          <p:cNvPr id="10" name="Plassholder for tekst 3">
            <a:extLst>
              <a:ext uri="{FF2B5EF4-FFF2-40B4-BE49-F238E27FC236}">
                <a16:creationId xmlns:a16="http://schemas.microsoft.com/office/drawing/2014/main" id="{D53BE104-958D-49B7-8BA2-FEB1969F5703}"/>
              </a:ext>
            </a:extLst>
          </p:cNvPr>
          <p:cNvSpPr>
            <a:spLocks noGrp="1"/>
          </p:cNvSpPr>
          <p:nvPr>
            <p:ph type="body" sz="quarter" idx="14"/>
          </p:nvPr>
        </p:nvSpPr>
        <p:spPr>
          <a:xfrm>
            <a:off x="529309" y="1825625"/>
            <a:ext cx="5036908" cy="4155381"/>
          </a:xfrm>
        </p:spPr>
        <p:txBody>
          <a:bodyPr/>
          <a:lstStyle>
            <a:lvl1pPr>
              <a:defRPr sz="15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670872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ekollage">
    <p:spTree>
      <p:nvGrpSpPr>
        <p:cNvPr id="1" name=""/>
        <p:cNvGrpSpPr/>
        <p:nvPr/>
      </p:nvGrpSpPr>
      <p:grpSpPr>
        <a:xfrm>
          <a:off x="0" y="0"/>
          <a:ext cx="0" cy="0"/>
          <a:chOff x="0" y="0"/>
          <a:chExt cx="0" cy="0"/>
        </a:xfrm>
      </p:grpSpPr>
      <p:sp>
        <p:nvSpPr>
          <p:cNvPr id="11" name="Plassholder for bilde 4">
            <a:extLst>
              <a:ext uri="{FF2B5EF4-FFF2-40B4-BE49-F238E27FC236}">
                <a16:creationId xmlns:a16="http://schemas.microsoft.com/office/drawing/2014/main" id="{821BDA3B-0257-4DCC-BD08-5260C5349E8A}"/>
              </a:ext>
            </a:extLst>
          </p:cNvPr>
          <p:cNvSpPr>
            <a:spLocks noGrp="1"/>
          </p:cNvSpPr>
          <p:nvPr>
            <p:ph type="pic" sz="quarter" idx="15"/>
          </p:nvPr>
        </p:nvSpPr>
        <p:spPr>
          <a:xfrm>
            <a:off x="531354" y="543922"/>
            <a:ext cx="3917290" cy="2592324"/>
          </a:xfrm>
          <a:solidFill>
            <a:schemeClr val="bg1">
              <a:lumMod val="50000"/>
            </a:schemeClr>
          </a:solidFill>
        </p:spPr>
        <p:txBody>
          <a:bodyPr/>
          <a:lstStyle/>
          <a:p>
            <a:r>
              <a:rPr lang="nb-NO"/>
              <a:t>Klikk på ikonet for å legge til et bilde</a:t>
            </a:r>
          </a:p>
        </p:txBody>
      </p:sp>
      <p:sp>
        <p:nvSpPr>
          <p:cNvPr id="5" name="Date Placeholder 4"/>
          <p:cNvSpPr>
            <a:spLocks noGrp="1"/>
          </p:cNvSpPr>
          <p:nvPr>
            <p:ph type="dt" sz="half" idx="10"/>
          </p:nvPr>
        </p:nvSpPr>
        <p:spPr/>
        <p:txBody>
          <a:bodyPr/>
          <a:lstStyle/>
          <a:p>
            <a:fld id="{1DF88B3E-D843-4A53-B625-01DDD9F2D594}" type="datetimeFigureOut">
              <a:rPr lang="nb-NO" smtClean="0"/>
              <a:t>06.11.2020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4C8B8C3-04C5-4F71-ACCC-EB9DAA6D4051}" type="slidenum">
              <a:rPr lang="nb-NO" smtClean="0"/>
              <a:t>‹#›</a:t>
            </a:fld>
            <a:endParaRPr lang="nb-NO"/>
          </a:p>
        </p:txBody>
      </p:sp>
      <p:sp>
        <p:nvSpPr>
          <p:cNvPr id="12" name="Plassholder for bilde 4">
            <a:extLst>
              <a:ext uri="{FF2B5EF4-FFF2-40B4-BE49-F238E27FC236}">
                <a16:creationId xmlns:a16="http://schemas.microsoft.com/office/drawing/2014/main" id="{73D5E2CF-8C9A-45C4-B8FB-25D109B4D16D}"/>
              </a:ext>
            </a:extLst>
          </p:cNvPr>
          <p:cNvSpPr>
            <a:spLocks noGrp="1"/>
          </p:cNvSpPr>
          <p:nvPr>
            <p:ph type="pic" sz="quarter" idx="16"/>
          </p:nvPr>
        </p:nvSpPr>
        <p:spPr>
          <a:xfrm>
            <a:off x="2718294" y="2839066"/>
            <a:ext cx="2836686" cy="4018934"/>
          </a:xfrm>
          <a:solidFill>
            <a:schemeClr val="bg1">
              <a:lumMod val="50000"/>
            </a:schemeClr>
          </a:solidFill>
        </p:spPr>
        <p:txBody>
          <a:bodyPr/>
          <a:lstStyle/>
          <a:p>
            <a:r>
              <a:rPr lang="nb-NO"/>
              <a:t>Klikk på ikonet for å legge til et bilde</a:t>
            </a:r>
          </a:p>
        </p:txBody>
      </p:sp>
      <p:sp>
        <p:nvSpPr>
          <p:cNvPr id="13" name="Plassholder for bilde 4">
            <a:extLst>
              <a:ext uri="{FF2B5EF4-FFF2-40B4-BE49-F238E27FC236}">
                <a16:creationId xmlns:a16="http://schemas.microsoft.com/office/drawing/2014/main" id="{2A52B572-F201-44EB-B3C4-23E1427184D9}"/>
              </a:ext>
            </a:extLst>
          </p:cNvPr>
          <p:cNvSpPr>
            <a:spLocks noGrp="1"/>
          </p:cNvSpPr>
          <p:nvPr>
            <p:ph type="pic" sz="quarter" idx="17"/>
          </p:nvPr>
        </p:nvSpPr>
        <p:spPr>
          <a:xfrm>
            <a:off x="5971235" y="543922"/>
            <a:ext cx="2836686" cy="4018934"/>
          </a:xfrm>
          <a:solidFill>
            <a:schemeClr val="bg1">
              <a:lumMod val="50000"/>
            </a:schemeClr>
          </a:solidFill>
        </p:spPr>
        <p:txBody>
          <a:bodyPr/>
          <a:lstStyle/>
          <a:p>
            <a:r>
              <a:rPr lang="nb-NO"/>
              <a:t>Klikk på ikonet for å legge til et bilde</a:t>
            </a:r>
          </a:p>
        </p:txBody>
      </p:sp>
      <p:sp>
        <p:nvSpPr>
          <p:cNvPr id="14" name="Plassholder for bilde 4">
            <a:extLst>
              <a:ext uri="{FF2B5EF4-FFF2-40B4-BE49-F238E27FC236}">
                <a16:creationId xmlns:a16="http://schemas.microsoft.com/office/drawing/2014/main" id="{75EA64CA-CDA8-4A93-A05E-FA350AF0457B}"/>
              </a:ext>
            </a:extLst>
          </p:cNvPr>
          <p:cNvSpPr>
            <a:spLocks noGrp="1"/>
          </p:cNvSpPr>
          <p:nvPr>
            <p:ph type="pic" sz="quarter" idx="18"/>
          </p:nvPr>
        </p:nvSpPr>
        <p:spPr>
          <a:xfrm>
            <a:off x="7741665" y="3719576"/>
            <a:ext cx="3917290" cy="2592324"/>
          </a:xfrm>
          <a:solidFill>
            <a:schemeClr val="bg1">
              <a:lumMod val="50000"/>
            </a:schemeClr>
          </a:solidFill>
        </p:spPr>
        <p:txBody>
          <a:bodyPr/>
          <a:lstStyle/>
          <a:p>
            <a:r>
              <a:rPr lang="nb-NO"/>
              <a:t>Klikk på ikonet for å legge til et bilde</a:t>
            </a:r>
          </a:p>
        </p:txBody>
      </p:sp>
    </p:spTree>
    <p:extLst>
      <p:ext uri="{BB962C8B-B14F-4D97-AF65-F5344CB8AC3E}">
        <p14:creationId xmlns:p14="http://schemas.microsoft.com/office/powerpoint/2010/main" val="1258368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F88B3E-D843-4A53-B625-01DDD9F2D594}" type="datetimeFigureOut">
              <a:rPr lang="nb-NO" smtClean="0"/>
              <a:t>06.11.2020</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24C8B8C3-04C5-4F71-ACCC-EB9DAA6D4051}" type="slidenum">
              <a:rPr lang="nb-NO" smtClean="0"/>
              <a:t>‹#›</a:t>
            </a:fld>
            <a:endParaRPr lang="nb-NO"/>
          </a:p>
        </p:txBody>
      </p:sp>
    </p:spTree>
    <p:extLst>
      <p:ext uri="{BB962C8B-B14F-4D97-AF65-F5344CB8AC3E}">
        <p14:creationId xmlns:p14="http://schemas.microsoft.com/office/powerpoint/2010/main" val="155456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BLÅ">
    <p:bg>
      <p:bgPr>
        <a:solidFill>
          <a:schemeClr val="tx2"/>
        </a:solidFill>
        <a:effectLst/>
      </p:bgPr>
    </p:bg>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CE3B15E0-7C09-4586-B050-0F98D9E84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110" y="6088487"/>
            <a:ext cx="1236368" cy="338376"/>
          </a:xfrm>
          <a:prstGeom prst="rect">
            <a:avLst/>
          </a:prstGeom>
        </p:spPr>
      </p:pic>
      <p:sp>
        <p:nvSpPr>
          <p:cNvPr id="8" name="Plassholder for tekst 9">
            <a:extLst>
              <a:ext uri="{FF2B5EF4-FFF2-40B4-BE49-F238E27FC236}">
                <a16:creationId xmlns:a16="http://schemas.microsoft.com/office/drawing/2014/main" id="{A2F7AD2C-E5F5-4D9A-8BF7-845E50E7A884}"/>
              </a:ext>
            </a:extLst>
          </p:cNvPr>
          <p:cNvSpPr>
            <a:spLocks noGrp="1"/>
          </p:cNvSpPr>
          <p:nvPr>
            <p:ph type="body" sz="quarter" idx="13" hasCustomPrompt="1"/>
          </p:nvPr>
        </p:nvSpPr>
        <p:spPr>
          <a:xfrm>
            <a:off x="6220700" y="431067"/>
            <a:ext cx="4679529" cy="1071358"/>
          </a:xfrm>
        </p:spPr>
        <p:txBody>
          <a:bodyPr wrap="square">
            <a:noAutofit/>
          </a:bodyPr>
          <a:lstStyle>
            <a:lvl1pPr marL="0" indent="0">
              <a:spcBef>
                <a:spcPts val="0"/>
              </a:spcBef>
              <a:buNone/>
              <a:defRPr sz="2100">
                <a:solidFill>
                  <a:schemeClr val="bg2"/>
                </a:solidFill>
              </a:defRPr>
            </a:lvl1pPr>
          </a:lstStyle>
          <a:p>
            <a:pPr lvl="0"/>
            <a:r>
              <a:rPr lang="nb-NO"/>
              <a:t>Tekst</a:t>
            </a:r>
          </a:p>
        </p:txBody>
      </p:sp>
      <p:sp>
        <p:nvSpPr>
          <p:cNvPr id="9" name="Text Placeholder 1">
            <a:extLst>
              <a:ext uri="{FF2B5EF4-FFF2-40B4-BE49-F238E27FC236}">
                <a16:creationId xmlns:a16="http://schemas.microsoft.com/office/drawing/2014/main" id="{33CCBF4A-E361-432F-B26C-D836CA90F386}"/>
              </a:ext>
            </a:extLst>
          </p:cNvPr>
          <p:cNvSpPr>
            <a:spLocks noGrp="1"/>
          </p:cNvSpPr>
          <p:nvPr>
            <p:ph type="body" sz="quarter" idx="12" hasCustomPrompt="1"/>
          </p:nvPr>
        </p:nvSpPr>
        <p:spPr>
          <a:xfrm>
            <a:off x="6220700" y="1734654"/>
            <a:ext cx="4679529" cy="1156835"/>
          </a:xfrm>
          <a:prstGeom prst="rect">
            <a:avLst/>
          </a:prstGeom>
        </p:spPr>
        <p:txBody>
          <a:bodyPr lIns="0" tIns="0" rIns="0" bIns="0"/>
          <a:lstStyle>
            <a:lvl1pPr marL="0" indent="0">
              <a:spcBef>
                <a:spcPts val="0"/>
              </a:spcBef>
              <a:buNone/>
              <a:defRPr sz="2100">
                <a:solidFill>
                  <a:schemeClr val="bg1"/>
                </a:solidFill>
              </a:defRPr>
            </a:lvl1pPr>
            <a:lvl2pPr marL="259243" indent="0">
              <a:buNone/>
              <a:defRPr sz="1500">
                <a:solidFill>
                  <a:schemeClr val="bg1"/>
                </a:solidFill>
              </a:defRPr>
            </a:lvl2pPr>
            <a:lvl3pPr marL="518487" indent="0">
              <a:buNone/>
              <a:defRPr sz="1500">
                <a:solidFill>
                  <a:schemeClr val="bg1"/>
                </a:solidFill>
              </a:defRPr>
            </a:lvl3pPr>
            <a:lvl4pPr marL="777730" indent="0">
              <a:buNone/>
              <a:defRPr sz="1500">
                <a:solidFill>
                  <a:schemeClr val="bg1"/>
                </a:solidFill>
              </a:defRPr>
            </a:lvl4pPr>
            <a:lvl5pPr marL="1036973" indent="0">
              <a:buNone/>
              <a:defRPr sz="1500">
                <a:solidFill>
                  <a:schemeClr val="bg1"/>
                </a:solidFill>
              </a:defRPr>
            </a:lvl5pPr>
          </a:lstStyle>
          <a:p>
            <a:pPr lvl="0"/>
            <a:r>
              <a:rPr lang="en-US" err="1"/>
              <a:t>SoMe</a:t>
            </a:r>
            <a:endParaRPr lang="nb-NO"/>
          </a:p>
        </p:txBody>
      </p:sp>
      <p:sp>
        <p:nvSpPr>
          <p:cNvPr id="12" name="Text Placeholder 2">
            <a:extLst>
              <a:ext uri="{FF2B5EF4-FFF2-40B4-BE49-F238E27FC236}">
                <a16:creationId xmlns:a16="http://schemas.microsoft.com/office/drawing/2014/main" id="{10AEBB09-B05E-4D67-A3A1-2E16A2029941}"/>
              </a:ext>
            </a:extLst>
          </p:cNvPr>
          <p:cNvSpPr>
            <a:spLocks noGrp="1"/>
          </p:cNvSpPr>
          <p:nvPr>
            <p:ph type="body" sz="quarter" idx="14" hasCustomPrompt="1"/>
          </p:nvPr>
        </p:nvSpPr>
        <p:spPr>
          <a:xfrm>
            <a:off x="540112" y="435830"/>
            <a:ext cx="4783489" cy="507960"/>
          </a:xfrm>
          <a:prstGeom prst="rect">
            <a:avLst/>
          </a:prstGeom>
        </p:spPr>
        <p:txBody>
          <a:bodyPr lIns="0" tIns="0" rIns="0" bIns="0"/>
          <a:lstStyle>
            <a:lvl1pPr marL="0" indent="0">
              <a:buNone/>
              <a:defRPr sz="3300">
                <a:solidFill>
                  <a:schemeClr val="bg1"/>
                </a:solidFill>
              </a:defRPr>
            </a:lvl1pPr>
            <a:lvl2pPr marL="259243" indent="0">
              <a:buNone/>
              <a:defRPr sz="3300">
                <a:solidFill>
                  <a:schemeClr val="bg1"/>
                </a:solidFill>
              </a:defRPr>
            </a:lvl2pPr>
            <a:lvl3pPr marL="518487" indent="0">
              <a:buNone/>
              <a:defRPr sz="3300">
                <a:solidFill>
                  <a:schemeClr val="bg1"/>
                </a:solidFill>
              </a:defRPr>
            </a:lvl3pPr>
            <a:lvl4pPr marL="777730" indent="0">
              <a:buNone/>
              <a:defRPr sz="3300">
                <a:solidFill>
                  <a:schemeClr val="bg1"/>
                </a:solidFill>
              </a:defRPr>
            </a:lvl4pPr>
            <a:lvl5pPr marL="1036973" indent="0">
              <a:buNone/>
              <a:defRPr sz="3300">
                <a:solidFill>
                  <a:schemeClr val="bg1"/>
                </a:solidFill>
              </a:defRPr>
            </a:lvl5pPr>
          </a:lstStyle>
          <a:p>
            <a:pPr lvl="0"/>
            <a:r>
              <a:rPr lang="en-US" err="1"/>
              <a:t>Tittel</a:t>
            </a:r>
            <a:endParaRPr lang="nb-NO"/>
          </a:p>
        </p:txBody>
      </p:sp>
    </p:spTree>
    <p:extLst>
      <p:ext uri="{BB962C8B-B14F-4D97-AF65-F5344CB8AC3E}">
        <p14:creationId xmlns:p14="http://schemas.microsoft.com/office/powerpoint/2010/main" val="166229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RØD">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20C13C06-7AA4-41AE-A4BA-0BB6D224B4A0}"/>
              </a:ext>
            </a:extLst>
          </p:cNvPr>
          <p:cNvSpPr>
            <a:spLocks noGrp="1"/>
          </p:cNvSpPr>
          <p:nvPr>
            <p:ph type="pic" sz="quarter" idx="10"/>
          </p:nvPr>
        </p:nvSpPr>
        <p:spPr>
          <a:xfrm>
            <a:off x="4266866" y="0"/>
            <a:ext cx="7925134" cy="6857999"/>
          </a:xfrm>
          <a:solidFill>
            <a:schemeClr val="bg1">
              <a:lumMod val="50000"/>
            </a:schemeClr>
          </a:solidFill>
        </p:spPr>
        <p:txBody>
          <a:bodyPr/>
          <a:lstStyle/>
          <a:p>
            <a:r>
              <a:rPr lang="nb-NO"/>
              <a:t>Klikk på ikonet for å legge til et bilde</a:t>
            </a:r>
          </a:p>
        </p:txBody>
      </p:sp>
      <p:sp>
        <p:nvSpPr>
          <p:cNvPr id="2" name="Title 1"/>
          <p:cNvSpPr>
            <a:spLocks noGrp="1"/>
          </p:cNvSpPr>
          <p:nvPr>
            <p:ph type="ctrTitle" hasCustomPrompt="1"/>
          </p:nvPr>
        </p:nvSpPr>
        <p:spPr>
          <a:xfrm>
            <a:off x="529309" y="346850"/>
            <a:ext cx="3205275" cy="1662224"/>
          </a:xfrm>
        </p:spPr>
        <p:txBody>
          <a:bodyPr anchor="b">
            <a:noAutofit/>
          </a:bodyPr>
          <a:lstStyle>
            <a:lvl1pPr algn="l">
              <a:defRPr sz="5401" b="0">
                <a:solidFill>
                  <a:schemeClr val="bg2"/>
                </a:solidFill>
              </a:defRPr>
            </a:lvl1pPr>
          </a:lstStyle>
          <a:p>
            <a:r>
              <a:rPr lang="nb-NO"/>
              <a:t>Klikk for å redigere tittelstil</a:t>
            </a:r>
            <a:endParaRPr lang="en-US"/>
          </a:p>
        </p:txBody>
      </p:sp>
      <p:sp>
        <p:nvSpPr>
          <p:cNvPr id="3" name="Subtitle 2"/>
          <p:cNvSpPr>
            <a:spLocks noGrp="1"/>
          </p:cNvSpPr>
          <p:nvPr>
            <p:ph type="subTitle" idx="1" hasCustomPrompt="1"/>
          </p:nvPr>
        </p:nvSpPr>
        <p:spPr>
          <a:xfrm>
            <a:off x="529308" y="2254252"/>
            <a:ext cx="3205275" cy="461729"/>
          </a:xfrm>
        </p:spPr>
        <p:txBody>
          <a:bodyPr>
            <a:noAutofit/>
          </a:bodyPr>
          <a:lstStyle>
            <a:lvl1pPr marL="0" indent="0" algn="l">
              <a:buNone/>
              <a:defRPr sz="1500">
                <a:solidFill>
                  <a:schemeClr val="bg2"/>
                </a:solidFill>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2" indent="0" algn="ctr">
              <a:buNone/>
              <a:defRPr sz="1600"/>
            </a:lvl8pPr>
            <a:lvl9pPr marL="3657625" indent="0" algn="ctr">
              <a:buNone/>
              <a:defRPr sz="1600"/>
            </a:lvl9pPr>
          </a:lstStyle>
          <a:p>
            <a:r>
              <a:rPr lang="nb-NO"/>
              <a:t>Klikk for å redigere undertittelstil i malen</a:t>
            </a:r>
            <a:endParaRPr lang="en-US"/>
          </a:p>
        </p:txBody>
      </p:sp>
      <p:pic>
        <p:nvPicPr>
          <p:cNvPr id="11" name="Bilde 10">
            <a:extLst>
              <a:ext uri="{FF2B5EF4-FFF2-40B4-BE49-F238E27FC236}">
                <a16:creationId xmlns:a16="http://schemas.microsoft.com/office/drawing/2014/main" id="{AA8DE88F-38B4-41D6-AC48-5457430B61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110" y="6088487"/>
            <a:ext cx="1236368" cy="338376"/>
          </a:xfrm>
          <a:prstGeom prst="rect">
            <a:avLst/>
          </a:prstGeom>
        </p:spPr>
      </p:pic>
    </p:spTree>
    <p:extLst>
      <p:ext uri="{BB962C8B-B14F-4D97-AF65-F5344CB8AC3E}">
        <p14:creationId xmlns:p14="http://schemas.microsoft.com/office/powerpoint/2010/main" val="1919642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vslutning RØD">
    <p:bg>
      <p:bgPr>
        <a:solidFill>
          <a:schemeClr val="accent1"/>
        </a:solidFill>
        <a:effectLst/>
      </p:bgPr>
    </p:bg>
    <p:spTree>
      <p:nvGrpSpPr>
        <p:cNvPr id="1" name=""/>
        <p:cNvGrpSpPr/>
        <p:nvPr/>
      </p:nvGrpSpPr>
      <p:grpSpPr>
        <a:xfrm>
          <a:off x="0" y="0"/>
          <a:ext cx="0" cy="0"/>
          <a:chOff x="0" y="0"/>
          <a:chExt cx="0" cy="0"/>
        </a:xfrm>
      </p:grpSpPr>
      <p:sp>
        <p:nvSpPr>
          <p:cNvPr id="9" name="Plassholder for tekst 9">
            <a:extLst>
              <a:ext uri="{FF2B5EF4-FFF2-40B4-BE49-F238E27FC236}">
                <a16:creationId xmlns:a16="http://schemas.microsoft.com/office/drawing/2014/main" id="{E1D4365F-B343-470D-8979-C7B5D5B82318}"/>
              </a:ext>
            </a:extLst>
          </p:cNvPr>
          <p:cNvSpPr>
            <a:spLocks noGrp="1"/>
          </p:cNvSpPr>
          <p:nvPr>
            <p:ph type="body" sz="quarter" idx="13" hasCustomPrompt="1"/>
          </p:nvPr>
        </p:nvSpPr>
        <p:spPr>
          <a:xfrm>
            <a:off x="540110" y="5418862"/>
            <a:ext cx="2711090" cy="1071358"/>
          </a:xfrm>
        </p:spPr>
        <p:txBody>
          <a:bodyPr wrap="square">
            <a:noAutofit/>
          </a:bodyPr>
          <a:lstStyle>
            <a:lvl1pPr marL="0" indent="0">
              <a:spcBef>
                <a:spcPts val="0"/>
              </a:spcBef>
              <a:buNone/>
              <a:defRPr sz="2100">
                <a:solidFill>
                  <a:schemeClr val="bg2"/>
                </a:solidFill>
              </a:defRPr>
            </a:lvl1pPr>
          </a:lstStyle>
          <a:p>
            <a:pPr lvl="0"/>
            <a:r>
              <a:rPr lang="nb-NO"/>
              <a:t>Tekst</a:t>
            </a:r>
          </a:p>
        </p:txBody>
      </p:sp>
      <p:pic>
        <p:nvPicPr>
          <p:cNvPr id="12" name="Bilde 11">
            <a:extLst>
              <a:ext uri="{FF2B5EF4-FFF2-40B4-BE49-F238E27FC236}">
                <a16:creationId xmlns:a16="http://schemas.microsoft.com/office/drawing/2014/main" id="{AE33FC98-9CBE-46C4-B160-C5F77086A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0284" y="2540830"/>
            <a:ext cx="5051760" cy="1382592"/>
          </a:xfrm>
          <a:prstGeom prst="rect">
            <a:avLst/>
          </a:prstGeom>
        </p:spPr>
      </p:pic>
      <p:sp>
        <p:nvSpPr>
          <p:cNvPr id="2" name="Text Placeholder 1">
            <a:extLst>
              <a:ext uri="{FF2B5EF4-FFF2-40B4-BE49-F238E27FC236}">
                <a16:creationId xmlns:a16="http://schemas.microsoft.com/office/drawing/2014/main" id="{051CA278-9678-4C2A-AABF-7D3A131D6856}"/>
              </a:ext>
            </a:extLst>
          </p:cNvPr>
          <p:cNvSpPr>
            <a:spLocks noGrp="1"/>
          </p:cNvSpPr>
          <p:nvPr>
            <p:ph type="body" sz="quarter" idx="12" hasCustomPrompt="1"/>
          </p:nvPr>
        </p:nvSpPr>
        <p:spPr>
          <a:xfrm>
            <a:off x="3370284" y="5418862"/>
            <a:ext cx="5555888" cy="1071358"/>
          </a:xfrm>
          <a:prstGeom prst="rect">
            <a:avLst/>
          </a:prstGeom>
        </p:spPr>
        <p:txBody>
          <a:bodyPr lIns="0" tIns="0" rIns="0" bIns="0"/>
          <a:lstStyle>
            <a:lvl1pPr marL="0" indent="0">
              <a:spcBef>
                <a:spcPts val="0"/>
              </a:spcBef>
              <a:buNone/>
              <a:defRPr sz="2100">
                <a:solidFill>
                  <a:schemeClr val="bg1"/>
                </a:solidFill>
              </a:defRPr>
            </a:lvl1pPr>
            <a:lvl2pPr marL="259243" indent="0">
              <a:buNone/>
              <a:defRPr sz="1500">
                <a:solidFill>
                  <a:schemeClr val="bg1"/>
                </a:solidFill>
              </a:defRPr>
            </a:lvl2pPr>
            <a:lvl3pPr marL="518487" indent="0">
              <a:buNone/>
              <a:defRPr sz="1500">
                <a:solidFill>
                  <a:schemeClr val="bg1"/>
                </a:solidFill>
              </a:defRPr>
            </a:lvl3pPr>
            <a:lvl4pPr marL="777730" indent="0">
              <a:buNone/>
              <a:defRPr sz="1500">
                <a:solidFill>
                  <a:schemeClr val="bg1"/>
                </a:solidFill>
              </a:defRPr>
            </a:lvl4pPr>
            <a:lvl5pPr marL="1036973" indent="0">
              <a:buNone/>
              <a:defRPr sz="1500">
                <a:solidFill>
                  <a:schemeClr val="bg1"/>
                </a:solidFill>
              </a:defRPr>
            </a:lvl5pPr>
          </a:lstStyle>
          <a:p>
            <a:pPr lvl="0"/>
            <a:r>
              <a:rPr lang="en-US" err="1"/>
              <a:t>SoMe</a:t>
            </a:r>
            <a:endParaRPr lang="en-US"/>
          </a:p>
          <a:p>
            <a:pPr lvl="0"/>
            <a:endParaRPr lang="nb-NO"/>
          </a:p>
        </p:txBody>
      </p:sp>
      <p:sp>
        <p:nvSpPr>
          <p:cNvPr id="3" name="Text Placeholder 2">
            <a:extLst>
              <a:ext uri="{FF2B5EF4-FFF2-40B4-BE49-F238E27FC236}">
                <a16:creationId xmlns:a16="http://schemas.microsoft.com/office/drawing/2014/main" id="{A6D3295E-D55D-43DD-BBC9-ACFFD926FEB6}"/>
              </a:ext>
            </a:extLst>
          </p:cNvPr>
          <p:cNvSpPr>
            <a:spLocks noGrp="1"/>
          </p:cNvSpPr>
          <p:nvPr>
            <p:ph type="body" sz="quarter" idx="14" hasCustomPrompt="1"/>
          </p:nvPr>
        </p:nvSpPr>
        <p:spPr>
          <a:xfrm>
            <a:off x="540112" y="435830"/>
            <a:ext cx="6180002" cy="507960"/>
          </a:xfrm>
          <a:prstGeom prst="rect">
            <a:avLst/>
          </a:prstGeom>
        </p:spPr>
        <p:txBody>
          <a:bodyPr lIns="0" tIns="0" rIns="0" bIns="0"/>
          <a:lstStyle>
            <a:lvl1pPr marL="0" indent="0">
              <a:buNone/>
              <a:defRPr sz="3300">
                <a:solidFill>
                  <a:schemeClr val="bg1"/>
                </a:solidFill>
              </a:defRPr>
            </a:lvl1pPr>
            <a:lvl2pPr marL="259243" indent="0">
              <a:buNone/>
              <a:defRPr sz="3300">
                <a:solidFill>
                  <a:schemeClr val="bg1"/>
                </a:solidFill>
              </a:defRPr>
            </a:lvl2pPr>
            <a:lvl3pPr marL="518487" indent="0">
              <a:buNone/>
              <a:defRPr sz="3300">
                <a:solidFill>
                  <a:schemeClr val="bg1"/>
                </a:solidFill>
              </a:defRPr>
            </a:lvl3pPr>
            <a:lvl4pPr marL="777730" indent="0">
              <a:buNone/>
              <a:defRPr sz="3300">
                <a:solidFill>
                  <a:schemeClr val="bg1"/>
                </a:solidFill>
              </a:defRPr>
            </a:lvl4pPr>
            <a:lvl5pPr marL="1036973" indent="0">
              <a:buNone/>
              <a:defRPr sz="3300">
                <a:solidFill>
                  <a:schemeClr val="bg1"/>
                </a:solidFill>
              </a:defRPr>
            </a:lvl5pPr>
          </a:lstStyle>
          <a:p>
            <a:pPr lvl="0"/>
            <a:r>
              <a:rPr lang="en-US" err="1"/>
              <a:t>Tittel</a:t>
            </a:r>
            <a:endParaRPr lang="nb-NO"/>
          </a:p>
        </p:txBody>
      </p:sp>
    </p:spTree>
    <p:extLst>
      <p:ext uri="{BB962C8B-B14F-4D97-AF65-F5344CB8AC3E}">
        <p14:creationId xmlns:p14="http://schemas.microsoft.com/office/powerpoint/2010/main" val="285427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BILDE">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20C13C06-7AA4-41AE-A4BA-0BB6D224B4A0}"/>
              </a:ext>
            </a:extLst>
          </p:cNvPr>
          <p:cNvSpPr>
            <a:spLocks noGrp="1"/>
          </p:cNvSpPr>
          <p:nvPr>
            <p:ph type="pic" sz="quarter" idx="10"/>
          </p:nvPr>
        </p:nvSpPr>
        <p:spPr>
          <a:xfrm>
            <a:off x="0" y="0"/>
            <a:ext cx="12192000" cy="6857999"/>
          </a:xfrm>
          <a:solidFill>
            <a:schemeClr val="bg1">
              <a:lumMod val="50000"/>
            </a:schemeClr>
          </a:solidFill>
        </p:spPr>
        <p:txBody>
          <a:bodyPr/>
          <a:lstStyle/>
          <a:p>
            <a:r>
              <a:rPr lang="nb-NO"/>
              <a:t>Klikk på ikonet for å legge til et bilde</a:t>
            </a:r>
          </a:p>
        </p:txBody>
      </p:sp>
      <p:sp>
        <p:nvSpPr>
          <p:cNvPr id="16" name="Plassholder for tekst 15">
            <a:extLst>
              <a:ext uri="{FF2B5EF4-FFF2-40B4-BE49-F238E27FC236}">
                <a16:creationId xmlns:a16="http://schemas.microsoft.com/office/drawing/2014/main" id="{09D8CBC5-91C9-4920-98E0-619A11297CFC}"/>
              </a:ext>
            </a:extLst>
          </p:cNvPr>
          <p:cNvSpPr>
            <a:spLocks noGrp="1"/>
          </p:cNvSpPr>
          <p:nvPr>
            <p:ph type="body" sz="quarter" idx="12" hasCustomPrompt="1"/>
          </p:nvPr>
        </p:nvSpPr>
        <p:spPr>
          <a:xfrm>
            <a:off x="4964003" y="3428516"/>
            <a:ext cx="7227997" cy="3429483"/>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Title 1"/>
          <p:cNvSpPr>
            <a:spLocks noGrp="1"/>
          </p:cNvSpPr>
          <p:nvPr>
            <p:ph type="ctrTitle" hasCustomPrompt="1"/>
          </p:nvPr>
        </p:nvSpPr>
        <p:spPr>
          <a:xfrm>
            <a:off x="6978217" y="4708939"/>
            <a:ext cx="4829894" cy="831112"/>
          </a:xfrm>
        </p:spPr>
        <p:txBody>
          <a:bodyPr anchor="b">
            <a:noAutofit/>
          </a:bodyPr>
          <a:lstStyle>
            <a:lvl1pPr algn="l">
              <a:defRPr sz="5401" b="0">
                <a:solidFill>
                  <a:schemeClr val="bg2"/>
                </a:solidFill>
              </a:defRPr>
            </a:lvl1pPr>
          </a:lstStyle>
          <a:p>
            <a:r>
              <a:rPr lang="nb-NO"/>
              <a:t>Klikk for å redigere tittelstil</a:t>
            </a:r>
            <a:endParaRPr lang="en-US"/>
          </a:p>
        </p:txBody>
      </p:sp>
      <p:sp>
        <p:nvSpPr>
          <p:cNvPr id="3" name="Subtitle 2"/>
          <p:cNvSpPr>
            <a:spLocks noGrp="1"/>
          </p:cNvSpPr>
          <p:nvPr>
            <p:ph type="subTitle" idx="1" hasCustomPrompt="1"/>
          </p:nvPr>
        </p:nvSpPr>
        <p:spPr>
          <a:xfrm>
            <a:off x="6978217" y="5785229"/>
            <a:ext cx="4829893" cy="461729"/>
          </a:xfrm>
        </p:spPr>
        <p:txBody>
          <a:bodyPr>
            <a:noAutofit/>
          </a:bodyPr>
          <a:lstStyle>
            <a:lvl1pPr marL="0" indent="0" algn="l">
              <a:buNone/>
              <a:defRPr sz="1500">
                <a:solidFill>
                  <a:schemeClr val="bg2"/>
                </a:solidFill>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2" indent="0" algn="ctr">
              <a:buNone/>
              <a:defRPr sz="1600"/>
            </a:lvl8pPr>
            <a:lvl9pPr marL="3657625" indent="0" algn="ctr">
              <a:buNone/>
              <a:defRPr sz="1600"/>
            </a:lvl9pPr>
          </a:lstStyle>
          <a:p>
            <a:r>
              <a:rPr lang="nb-NO"/>
              <a:t>Klikk for å redigere undertittelstil i malen</a:t>
            </a:r>
            <a:endParaRPr lang="en-US"/>
          </a:p>
        </p:txBody>
      </p:sp>
      <p:sp>
        <p:nvSpPr>
          <p:cNvPr id="11" name="Plassholder for tekst 10">
            <a:extLst>
              <a:ext uri="{FF2B5EF4-FFF2-40B4-BE49-F238E27FC236}">
                <a16:creationId xmlns:a16="http://schemas.microsoft.com/office/drawing/2014/main" id="{18AE4437-3ECA-4A27-9528-C2C0E50A1DDF}"/>
              </a:ext>
            </a:extLst>
          </p:cNvPr>
          <p:cNvSpPr>
            <a:spLocks noGrp="1"/>
          </p:cNvSpPr>
          <p:nvPr>
            <p:ph type="body" sz="quarter" idx="11" hasCustomPrompt="1"/>
          </p:nvPr>
        </p:nvSpPr>
        <p:spPr>
          <a:xfrm>
            <a:off x="540110" y="540144"/>
            <a:ext cx="1734615" cy="474739"/>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067989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loverskrift BLÅ">
    <p:bg>
      <p:bgPr>
        <a:solidFill>
          <a:schemeClr val="tx2"/>
        </a:solidFill>
        <a:effectLst/>
      </p:bgPr>
    </p:bg>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FC231B5-2C31-4A78-888D-7F0900C84F8D}"/>
              </a:ext>
            </a:extLst>
          </p:cNvPr>
          <p:cNvSpPr>
            <a:spLocks noGrp="1"/>
          </p:cNvSpPr>
          <p:nvPr>
            <p:ph type="body" sz="quarter" idx="10"/>
          </p:nvPr>
        </p:nvSpPr>
        <p:spPr>
          <a:xfrm>
            <a:off x="1515546" y="1771420"/>
            <a:ext cx="9160908" cy="3315160"/>
          </a:xfrm>
        </p:spPr>
        <p:txBody>
          <a:bodyPr anchor="ctr">
            <a:noAutofit/>
          </a:bodyPr>
          <a:lstStyle>
            <a:lvl1pPr marL="0" indent="0" algn="ctr">
              <a:buNone/>
              <a:defRPr sz="10802">
                <a:solidFill>
                  <a:schemeClr val="bg2"/>
                </a:solidFill>
              </a:defRPr>
            </a:lvl1pPr>
            <a:lvl2pPr algn="ctr">
              <a:defRPr>
                <a:solidFill>
                  <a:schemeClr val="bg2"/>
                </a:solidFill>
              </a:defRPr>
            </a:lvl2pPr>
            <a:lvl3pPr algn="ctr">
              <a:defRPr>
                <a:solidFill>
                  <a:schemeClr val="bg2"/>
                </a:solidFill>
              </a:defRPr>
            </a:lvl3pPr>
            <a:lvl4pPr algn="ctr">
              <a:defRPr>
                <a:solidFill>
                  <a:schemeClr val="bg2"/>
                </a:solidFill>
              </a:defRPr>
            </a:lvl4pPr>
            <a:lvl5pPr algn="ctr">
              <a:defRPr>
                <a:solidFill>
                  <a:schemeClr val="bg2"/>
                </a:solidFill>
              </a:defRPr>
            </a:lvl5pPr>
          </a:lstStyle>
          <a:p>
            <a:pPr lvl="0"/>
            <a:r>
              <a:rPr lang="nb-NO"/>
              <a:t>Klikk for å redigere tekststiler i malen</a:t>
            </a:r>
          </a:p>
        </p:txBody>
      </p:sp>
      <p:pic>
        <p:nvPicPr>
          <p:cNvPr id="10" name="Bilde 9">
            <a:extLst>
              <a:ext uri="{FF2B5EF4-FFF2-40B4-BE49-F238E27FC236}">
                <a16:creationId xmlns:a16="http://schemas.microsoft.com/office/drawing/2014/main" id="{1F2663A5-600E-4873-8D48-144F5CB2B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110" y="6088487"/>
            <a:ext cx="1236368" cy="338376"/>
          </a:xfrm>
          <a:prstGeom prst="rect">
            <a:avLst/>
          </a:prstGeom>
        </p:spPr>
      </p:pic>
    </p:spTree>
    <p:extLst>
      <p:ext uri="{BB962C8B-B14F-4D97-AF65-F5344CB8AC3E}">
        <p14:creationId xmlns:p14="http://schemas.microsoft.com/office/powerpoint/2010/main" val="255964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loverskrift RØD">
    <p:bg>
      <p:bgPr>
        <a:solidFill>
          <a:schemeClr val="accent1"/>
        </a:solidFill>
        <a:effectLst/>
      </p:bgPr>
    </p:bg>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FC231B5-2C31-4A78-888D-7F0900C84F8D}"/>
              </a:ext>
            </a:extLst>
          </p:cNvPr>
          <p:cNvSpPr>
            <a:spLocks noGrp="1"/>
          </p:cNvSpPr>
          <p:nvPr>
            <p:ph type="body" sz="quarter" idx="10"/>
          </p:nvPr>
        </p:nvSpPr>
        <p:spPr>
          <a:xfrm>
            <a:off x="1515546" y="1771420"/>
            <a:ext cx="9160908" cy="3315160"/>
          </a:xfrm>
        </p:spPr>
        <p:txBody>
          <a:bodyPr anchor="ctr">
            <a:noAutofit/>
          </a:bodyPr>
          <a:lstStyle>
            <a:lvl1pPr marL="0" indent="0" algn="ctr">
              <a:buNone/>
              <a:defRPr sz="10802">
                <a:solidFill>
                  <a:schemeClr val="bg2"/>
                </a:solidFill>
              </a:defRPr>
            </a:lvl1pPr>
            <a:lvl2pPr algn="ctr">
              <a:defRPr>
                <a:solidFill>
                  <a:schemeClr val="bg2"/>
                </a:solidFill>
              </a:defRPr>
            </a:lvl2pPr>
            <a:lvl3pPr algn="ctr">
              <a:defRPr>
                <a:solidFill>
                  <a:schemeClr val="bg2"/>
                </a:solidFill>
              </a:defRPr>
            </a:lvl3pPr>
            <a:lvl4pPr algn="ctr">
              <a:defRPr>
                <a:solidFill>
                  <a:schemeClr val="bg2"/>
                </a:solidFill>
              </a:defRPr>
            </a:lvl4pPr>
            <a:lvl5pPr algn="ctr">
              <a:defRPr>
                <a:solidFill>
                  <a:schemeClr val="bg2"/>
                </a:solidFill>
              </a:defRPr>
            </a:lvl5pPr>
          </a:lstStyle>
          <a:p>
            <a:pPr lvl="0"/>
            <a:r>
              <a:rPr lang="nb-NO"/>
              <a:t>Klikk for å redigere tekststiler i malen</a:t>
            </a:r>
          </a:p>
        </p:txBody>
      </p:sp>
      <p:pic>
        <p:nvPicPr>
          <p:cNvPr id="5" name="Bilde 4">
            <a:extLst>
              <a:ext uri="{FF2B5EF4-FFF2-40B4-BE49-F238E27FC236}">
                <a16:creationId xmlns:a16="http://schemas.microsoft.com/office/drawing/2014/main" id="{868B0F3D-6114-487B-B48A-AA46CCCAD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110" y="6088487"/>
            <a:ext cx="1236368" cy="338376"/>
          </a:xfrm>
          <a:prstGeom prst="rect">
            <a:avLst/>
          </a:prstGeom>
        </p:spPr>
      </p:pic>
    </p:spTree>
    <p:extLst>
      <p:ext uri="{BB962C8B-B14F-4D97-AF65-F5344CB8AC3E}">
        <p14:creationId xmlns:p14="http://schemas.microsoft.com/office/powerpoint/2010/main" val="20996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loverskrift BILDE">
    <p:bg>
      <p:bgPr>
        <a:solidFill>
          <a:schemeClr val="bg2"/>
        </a:solidFill>
        <a:effectLst/>
      </p:bgPr>
    </p:bg>
    <p:spTree>
      <p:nvGrpSpPr>
        <p:cNvPr id="1" name=""/>
        <p:cNvGrpSpPr/>
        <p:nvPr/>
      </p:nvGrpSpPr>
      <p:grpSpPr>
        <a:xfrm>
          <a:off x="0" y="0"/>
          <a:ext cx="0" cy="0"/>
          <a:chOff x="0" y="0"/>
          <a:chExt cx="0" cy="0"/>
        </a:xfrm>
      </p:grpSpPr>
      <p:sp>
        <p:nvSpPr>
          <p:cNvPr id="3" name="Plassholder for bilde 4">
            <a:extLst>
              <a:ext uri="{FF2B5EF4-FFF2-40B4-BE49-F238E27FC236}">
                <a16:creationId xmlns:a16="http://schemas.microsoft.com/office/drawing/2014/main" id="{0A98B8B9-0368-4285-BDA5-A935802D70AF}"/>
              </a:ext>
            </a:extLst>
          </p:cNvPr>
          <p:cNvSpPr>
            <a:spLocks noGrp="1"/>
          </p:cNvSpPr>
          <p:nvPr>
            <p:ph type="pic" sz="quarter" idx="11"/>
          </p:nvPr>
        </p:nvSpPr>
        <p:spPr>
          <a:xfrm>
            <a:off x="0" y="0"/>
            <a:ext cx="12192000" cy="6857999"/>
          </a:xfrm>
          <a:solidFill>
            <a:schemeClr val="bg1">
              <a:lumMod val="50000"/>
            </a:schemeClr>
          </a:solidFill>
        </p:spPr>
        <p:txBody>
          <a:bodyPr/>
          <a:lstStyle/>
          <a:p>
            <a:r>
              <a:rPr lang="nb-NO"/>
              <a:t>Klikk på ikonet for å legge til et bilde</a:t>
            </a:r>
          </a:p>
        </p:txBody>
      </p:sp>
      <p:sp>
        <p:nvSpPr>
          <p:cNvPr id="8" name="Plassholder for tekst 7">
            <a:extLst>
              <a:ext uri="{FF2B5EF4-FFF2-40B4-BE49-F238E27FC236}">
                <a16:creationId xmlns:a16="http://schemas.microsoft.com/office/drawing/2014/main" id="{5FC231B5-2C31-4A78-888D-7F0900C84F8D}"/>
              </a:ext>
            </a:extLst>
          </p:cNvPr>
          <p:cNvSpPr>
            <a:spLocks noGrp="1"/>
          </p:cNvSpPr>
          <p:nvPr>
            <p:ph type="body" sz="quarter" idx="10"/>
          </p:nvPr>
        </p:nvSpPr>
        <p:spPr>
          <a:xfrm>
            <a:off x="1515546" y="1771420"/>
            <a:ext cx="9160908" cy="3315160"/>
          </a:xfrm>
        </p:spPr>
        <p:txBody>
          <a:bodyPr anchor="ctr">
            <a:noAutofit/>
          </a:bodyPr>
          <a:lstStyle>
            <a:lvl1pPr marL="0" indent="0" algn="ctr">
              <a:buNone/>
              <a:defRPr sz="10802">
                <a:solidFill>
                  <a:schemeClr val="bg2"/>
                </a:solidFill>
              </a:defRPr>
            </a:lvl1pPr>
            <a:lvl2pPr algn="ctr">
              <a:defRPr>
                <a:solidFill>
                  <a:schemeClr val="bg2"/>
                </a:solidFill>
              </a:defRPr>
            </a:lvl2pPr>
            <a:lvl3pPr algn="ctr">
              <a:defRPr>
                <a:solidFill>
                  <a:schemeClr val="bg2"/>
                </a:solidFill>
              </a:defRPr>
            </a:lvl3pPr>
            <a:lvl4pPr algn="ctr">
              <a:defRPr>
                <a:solidFill>
                  <a:schemeClr val="bg2"/>
                </a:solidFill>
              </a:defRPr>
            </a:lvl4pPr>
            <a:lvl5pPr algn="ctr">
              <a:defRPr>
                <a:solidFill>
                  <a:schemeClr val="bg2"/>
                </a:solidFill>
              </a:defRPr>
            </a:lvl5pPr>
          </a:lstStyle>
          <a:p>
            <a:pPr lvl="0"/>
            <a:r>
              <a:rPr lang="nb-NO"/>
              <a:t>Klikk for å redigere tekststiler i malen</a:t>
            </a:r>
          </a:p>
        </p:txBody>
      </p:sp>
      <p:sp>
        <p:nvSpPr>
          <p:cNvPr id="2" name="Text Placeholder 1">
            <a:extLst>
              <a:ext uri="{FF2B5EF4-FFF2-40B4-BE49-F238E27FC236}">
                <a16:creationId xmlns:a16="http://schemas.microsoft.com/office/drawing/2014/main" id="{B67DCEBD-56FD-4C03-BC60-81219B5FDC62}"/>
              </a:ext>
            </a:extLst>
          </p:cNvPr>
          <p:cNvSpPr>
            <a:spLocks noGrp="1"/>
          </p:cNvSpPr>
          <p:nvPr>
            <p:ph type="body" sz="quarter" idx="12" hasCustomPrompt="1"/>
          </p:nvPr>
        </p:nvSpPr>
        <p:spPr>
          <a:xfrm>
            <a:off x="540110" y="6088487"/>
            <a:ext cx="1236368" cy="338376"/>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176395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akta BLÅ">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757881A-A342-4AB6-8635-CC7918B8944A}"/>
              </a:ext>
            </a:extLst>
          </p:cNvPr>
          <p:cNvSpPr>
            <a:spLocks noGrp="1"/>
          </p:cNvSpPr>
          <p:nvPr>
            <p:ph type="body" sz="quarter" idx="11"/>
          </p:nvPr>
        </p:nvSpPr>
        <p:spPr>
          <a:xfrm>
            <a:off x="1515546" y="1719441"/>
            <a:ext cx="9160908" cy="646421"/>
          </a:xfrm>
        </p:spPr>
        <p:txBody>
          <a:bodyPr anchor="b">
            <a:noAutofit/>
          </a:bodyPr>
          <a:lstStyle>
            <a:lvl1pPr marL="0" indent="0" algn="ctr">
              <a:buNone/>
              <a:defRPr sz="2100">
                <a:solidFill>
                  <a:schemeClr val="bg2"/>
                </a:solidFill>
              </a:defRPr>
            </a:lvl1pPr>
          </a:lstStyle>
          <a:p>
            <a:pPr lvl="0"/>
            <a:r>
              <a:rPr lang="nb-NO"/>
              <a:t>Klikk for å redigere tekststiler i malen</a:t>
            </a:r>
          </a:p>
        </p:txBody>
      </p:sp>
      <p:sp>
        <p:nvSpPr>
          <p:cNvPr id="6" name="Plassholder for tekst 7">
            <a:extLst>
              <a:ext uri="{FF2B5EF4-FFF2-40B4-BE49-F238E27FC236}">
                <a16:creationId xmlns:a16="http://schemas.microsoft.com/office/drawing/2014/main" id="{CD40984E-B2FB-4E69-A3FE-02DF303C5158}"/>
              </a:ext>
            </a:extLst>
          </p:cNvPr>
          <p:cNvSpPr>
            <a:spLocks noGrp="1"/>
          </p:cNvSpPr>
          <p:nvPr>
            <p:ph type="body" sz="quarter" idx="12" hasCustomPrompt="1"/>
          </p:nvPr>
        </p:nvSpPr>
        <p:spPr>
          <a:xfrm>
            <a:off x="1515546" y="2413196"/>
            <a:ext cx="9160908" cy="2031607"/>
          </a:xfrm>
        </p:spPr>
        <p:txBody>
          <a:bodyPr anchor="ctr">
            <a:noAutofit/>
          </a:bodyPr>
          <a:lstStyle>
            <a:lvl1pPr marL="0" indent="0" algn="ctr">
              <a:buNone/>
              <a:defRPr sz="13202">
                <a:solidFill>
                  <a:schemeClr val="bg2"/>
                </a:solidFill>
              </a:defRPr>
            </a:lvl1pPr>
            <a:lvl2pPr algn="ctr">
              <a:defRPr>
                <a:solidFill>
                  <a:schemeClr val="bg2"/>
                </a:solidFill>
              </a:defRPr>
            </a:lvl2pPr>
            <a:lvl3pPr algn="ctr">
              <a:defRPr>
                <a:solidFill>
                  <a:schemeClr val="bg2"/>
                </a:solidFill>
              </a:defRPr>
            </a:lvl3pPr>
            <a:lvl4pPr algn="ctr">
              <a:defRPr>
                <a:solidFill>
                  <a:schemeClr val="bg2"/>
                </a:solidFill>
              </a:defRPr>
            </a:lvl4pPr>
            <a:lvl5pPr algn="ctr">
              <a:defRPr>
                <a:solidFill>
                  <a:schemeClr val="bg2"/>
                </a:solidFill>
              </a:defRPr>
            </a:lvl5pPr>
          </a:lstStyle>
          <a:p>
            <a:pPr lvl="0"/>
            <a:r>
              <a:rPr lang="nb-NO"/>
              <a:t>XXX </a:t>
            </a:r>
            <a:r>
              <a:rPr lang="nb-NO" err="1"/>
              <a:t>XXX</a:t>
            </a:r>
            <a:endParaRPr lang="nb-NO"/>
          </a:p>
        </p:txBody>
      </p:sp>
      <p:pic>
        <p:nvPicPr>
          <p:cNvPr id="7" name="Bilde 6">
            <a:extLst>
              <a:ext uri="{FF2B5EF4-FFF2-40B4-BE49-F238E27FC236}">
                <a16:creationId xmlns:a16="http://schemas.microsoft.com/office/drawing/2014/main" id="{958D361A-E5C0-4A57-87B4-121783849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110" y="6088487"/>
            <a:ext cx="1236368" cy="338376"/>
          </a:xfrm>
          <a:prstGeom prst="rect">
            <a:avLst/>
          </a:prstGeom>
        </p:spPr>
      </p:pic>
    </p:spTree>
    <p:extLst>
      <p:ext uri="{BB962C8B-B14F-4D97-AF65-F5344CB8AC3E}">
        <p14:creationId xmlns:p14="http://schemas.microsoft.com/office/powerpoint/2010/main" val="342239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akta RØD">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757881A-A342-4AB6-8635-CC7918B8944A}"/>
              </a:ext>
            </a:extLst>
          </p:cNvPr>
          <p:cNvSpPr>
            <a:spLocks noGrp="1"/>
          </p:cNvSpPr>
          <p:nvPr>
            <p:ph type="body" sz="quarter" idx="11"/>
          </p:nvPr>
        </p:nvSpPr>
        <p:spPr>
          <a:xfrm>
            <a:off x="1515546" y="1719441"/>
            <a:ext cx="9160908" cy="646421"/>
          </a:xfrm>
        </p:spPr>
        <p:txBody>
          <a:bodyPr anchor="b">
            <a:noAutofit/>
          </a:bodyPr>
          <a:lstStyle>
            <a:lvl1pPr marL="0" indent="0" algn="ctr">
              <a:buNone/>
              <a:defRPr sz="2100">
                <a:solidFill>
                  <a:schemeClr val="bg2"/>
                </a:solidFill>
              </a:defRPr>
            </a:lvl1pPr>
          </a:lstStyle>
          <a:p>
            <a:pPr lvl="0"/>
            <a:r>
              <a:rPr lang="nb-NO"/>
              <a:t>Klikk for å redigere tekststiler i malen</a:t>
            </a:r>
          </a:p>
        </p:txBody>
      </p:sp>
      <p:sp>
        <p:nvSpPr>
          <p:cNvPr id="6" name="Plassholder for tekst 7">
            <a:extLst>
              <a:ext uri="{FF2B5EF4-FFF2-40B4-BE49-F238E27FC236}">
                <a16:creationId xmlns:a16="http://schemas.microsoft.com/office/drawing/2014/main" id="{CD40984E-B2FB-4E69-A3FE-02DF303C5158}"/>
              </a:ext>
            </a:extLst>
          </p:cNvPr>
          <p:cNvSpPr>
            <a:spLocks noGrp="1"/>
          </p:cNvSpPr>
          <p:nvPr>
            <p:ph type="body" sz="quarter" idx="12" hasCustomPrompt="1"/>
          </p:nvPr>
        </p:nvSpPr>
        <p:spPr>
          <a:xfrm>
            <a:off x="1515546" y="2413196"/>
            <a:ext cx="9160908" cy="2031607"/>
          </a:xfrm>
        </p:spPr>
        <p:txBody>
          <a:bodyPr anchor="ctr">
            <a:noAutofit/>
          </a:bodyPr>
          <a:lstStyle>
            <a:lvl1pPr marL="0" indent="0" algn="ctr">
              <a:buNone/>
              <a:defRPr sz="13202">
                <a:solidFill>
                  <a:schemeClr val="bg2"/>
                </a:solidFill>
              </a:defRPr>
            </a:lvl1pPr>
            <a:lvl2pPr algn="ctr">
              <a:defRPr>
                <a:solidFill>
                  <a:schemeClr val="bg2"/>
                </a:solidFill>
              </a:defRPr>
            </a:lvl2pPr>
            <a:lvl3pPr algn="ctr">
              <a:defRPr>
                <a:solidFill>
                  <a:schemeClr val="bg2"/>
                </a:solidFill>
              </a:defRPr>
            </a:lvl3pPr>
            <a:lvl4pPr algn="ctr">
              <a:defRPr>
                <a:solidFill>
                  <a:schemeClr val="bg2"/>
                </a:solidFill>
              </a:defRPr>
            </a:lvl4pPr>
            <a:lvl5pPr algn="ctr">
              <a:defRPr>
                <a:solidFill>
                  <a:schemeClr val="bg2"/>
                </a:solidFill>
              </a:defRPr>
            </a:lvl5pPr>
          </a:lstStyle>
          <a:p>
            <a:pPr lvl="0"/>
            <a:r>
              <a:rPr lang="nb-NO"/>
              <a:t>XXX </a:t>
            </a:r>
            <a:r>
              <a:rPr lang="nb-NO" err="1"/>
              <a:t>XXX</a:t>
            </a:r>
            <a:endParaRPr lang="nb-NO"/>
          </a:p>
        </p:txBody>
      </p:sp>
      <p:pic>
        <p:nvPicPr>
          <p:cNvPr id="4" name="Bilde 3">
            <a:extLst>
              <a:ext uri="{FF2B5EF4-FFF2-40B4-BE49-F238E27FC236}">
                <a16:creationId xmlns:a16="http://schemas.microsoft.com/office/drawing/2014/main" id="{A6F69C62-1623-462F-A3BB-C5554B50C2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110" y="6088487"/>
            <a:ext cx="1236368" cy="338376"/>
          </a:xfrm>
          <a:prstGeom prst="rect">
            <a:avLst/>
          </a:prstGeom>
        </p:spPr>
      </p:pic>
    </p:spTree>
    <p:extLst>
      <p:ext uri="{BB962C8B-B14F-4D97-AF65-F5344CB8AC3E}">
        <p14:creationId xmlns:p14="http://schemas.microsoft.com/office/powerpoint/2010/main" val="1049573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kta BILDE">
    <p:bg>
      <p:bgPr>
        <a:solidFill>
          <a:schemeClr val="accent1"/>
        </a:solidFill>
        <a:effectLst/>
      </p:bgPr>
    </p:bg>
    <p:spTree>
      <p:nvGrpSpPr>
        <p:cNvPr id="1" name=""/>
        <p:cNvGrpSpPr/>
        <p:nvPr/>
      </p:nvGrpSpPr>
      <p:grpSpPr>
        <a:xfrm>
          <a:off x="0" y="0"/>
          <a:ext cx="0" cy="0"/>
          <a:chOff x="0" y="0"/>
          <a:chExt cx="0" cy="0"/>
        </a:xfrm>
      </p:grpSpPr>
      <p:sp>
        <p:nvSpPr>
          <p:cNvPr id="4" name="Plassholder for bilde 4">
            <a:extLst>
              <a:ext uri="{FF2B5EF4-FFF2-40B4-BE49-F238E27FC236}">
                <a16:creationId xmlns:a16="http://schemas.microsoft.com/office/drawing/2014/main" id="{D662913F-F826-4C55-9AF6-E25CD4DF73A7}"/>
              </a:ext>
            </a:extLst>
          </p:cNvPr>
          <p:cNvSpPr>
            <a:spLocks noGrp="1"/>
          </p:cNvSpPr>
          <p:nvPr>
            <p:ph type="pic" sz="quarter" idx="10" hasCustomPrompt="1"/>
          </p:nvPr>
        </p:nvSpPr>
        <p:spPr>
          <a:xfrm>
            <a:off x="0" y="0"/>
            <a:ext cx="12192000" cy="6857999"/>
          </a:xfrm>
          <a:solidFill>
            <a:schemeClr val="bg1">
              <a:lumMod val="50000"/>
            </a:schemeClr>
          </a:solidFill>
        </p:spPr>
        <p:txBody>
          <a:bodyPr/>
          <a:lstStyle>
            <a:lvl1pPr>
              <a:defRPr/>
            </a:lvl1pPr>
          </a:lstStyle>
          <a:p>
            <a:r>
              <a:rPr lang="nb-NO"/>
              <a:t>Sett inn bilde via Sett inn -&gt; Bilde i menyen</a:t>
            </a:r>
          </a:p>
        </p:txBody>
      </p:sp>
      <p:sp>
        <p:nvSpPr>
          <p:cNvPr id="3" name="Plassholder for tekst 2">
            <a:extLst>
              <a:ext uri="{FF2B5EF4-FFF2-40B4-BE49-F238E27FC236}">
                <a16:creationId xmlns:a16="http://schemas.microsoft.com/office/drawing/2014/main" id="{6757881A-A342-4AB6-8635-CC7918B8944A}"/>
              </a:ext>
            </a:extLst>
          </p:cNvPr>
          <p:cNvSpPr>
            <a:spLocks noGrp="1"/>
          </p:cNvSpPr>
          <p:nvPr>
            <p:ph type="body" sz="quarter" idx="11"/>
          </p:nvPr>
        </p:nvSpPr>
        <p:spPr>
          <a:xfrm>
            <a:off x="-1" y="-1"/>
            <a:ext cx="12191989" cy="6857994"/>
          </a:xfrm>
          <a:solidFill>
            <a:schemeClr val="accent1">
              <a:alpha val="85000"/>
            </a:schemeClr>
          </a:solidFill>
        </p:spPr>
        <p:txBody>
          <a:bodyPr bIns="4492800" anchor="b">
            <a:noAutofit/>
          </a:bodyPr>
          <a:lstStyle>
            <a:lvl1pPr marL="0" indent="0" algn="ctr">
              <a:buNone/>
              <a:defRPr sz="2100">
                <a:solidFill>
                  <a:schemeClr val="bg2"/>
                </a:solidFill>
              </a:defRPr>
            </a:lvl1pPr>
          </a:lstStyle>
          <a:p>
            <a:pPr lvl="0"/>
            <a:r>
              <a:rPr lang="nb-NO"/>
              <a:t>Klikk for å redigere tekststiler i malen</a:t>
            </a:r>
          </a:p>
        </p:txBody>
      </p:sp>
      <p:sp>
        <p:nvSpPr>
          <p:cNvPr id="6" name="Plassholder for tekst 7">
            <a:extLst>
              <a:ext uri="{FF2B5EF4-FFF2-40B4-BE49-F238E27FC236}">
                <a16:creationId xmlns:a16="http://schemas.microsoft.com/office/drawing/2014/main" id="{CD40984E-B2FB-4E69-A3FE-02DF303C5158}"/>
              </a:ext>
            </a:extLst>
          </p:cNvPr>
          <p:cNvSpPr>
            <a:spLocks noGrp="1"/>
          </p:cNvSpPr>
          <p:nvPr>
            <p:ph type="body" sz="quarter" idx="12" hasCustomPrompt="1"/>
          </p:nvPr>
        </p:nvSpPr>
        <p:spPr>
          <a:xfrm>
            <a:off x="1515546" y="2413196"/>
            <a:ext cx="9160908" cy="2031607"/>
          </a:xfrm>
        </p:spPr>
        <p:txBody>
          <a:bodyPr anchor="ctr">
            <a:noAutofit/>
          </a:bodyPr>
          <a:lstStyle>
            <a:lvl1pPr marL="0" indent="0" algn="ctr">
              <a:buNone/>
              <a:defRPr sz="13202">
                <a:solidFill>
                  <a:schemeClr val="bg2"/>
                </a:solidFill>
              </a:defRPr>
            </a:lvl1pPr>
            <a:lvl2pPr algn="ctr">
              <a:defRPr>
                <a:solidFill>
                  <a:schemeClr val="bg2"/>
                </a:solidFill>
              </a:defRPr>
            </a:lvl2pPr>
            <a:lvl3pPr algn="ctr">
              <a:defRPr>
                <a:solidFill>
                  <a:schemeClr val="bg2"/>
                </a:solidFill>
              </a:defRPr>
            </a:lvl3pPr>
            <a:lvl4pPr algn="ctr">
              <a:defRPr>
                <a:solidFill>
                  <a:schemeClr val="bg2"/>
                </a:solidFill>
              </a:defRPr>
            </a:lvl4pPr>
            <a:lvl5pPr algn="ctr">
              <a:defRPr>
                <a:solidFill>
                  <a:schemeClr val="bg2"/>
                </a:solidFill>
              </a:defRPr>
            </a:lvl5pPr>
          </a:lstStyle>
          <a:p>
            <a:pPr lvl="0"/>
            <a:r>
              <a:rPr lang="nb-NO"/>
              <a:t>XXX </a:t>
            </a:r>
            <a:r>
              <a:rPr lang="nb-NO" err="1"/>
              <a:t>XXX</a:t>
            </a:r>
            <a:endParaRPr lang="nb-NO"/>
          </a:p>
        </p:txBody>
      </p:sp>
      <p:sp>
        <p:nvSpPr>
          <p:cNvPr id="7" name="Text Placeholder 1">
            <a:extLst>
              <a:ext uri="{FF2B5EF4-FFF2-40B4-BE49-F238E27FC236}">
                <a16:creationId xmlns:a16="http://schemas.microsoft.com/office/drawing/2014/main" id="{93D9737B-2F6B-484F-A765-12D5A9C34648}"/>
              </a:ext>
            </a:extLst>
          </p:cNvPr>
          <p:cNvSpPr>
            <a:spLocks noGrp="1"/>
          </p:cNvSpPr>
          <p:nvPr>
            <p:ph type="body" sz="quarter" idx="13" hasCustomPrompt="1"/>
          </p:nvPr>
        </p:nvSpPr>
        <p:spPr>
          <a:xfrm>
            <a:off x="540110" y="6088487"/>
            <a:ext cx="1236368" cy="338376"/>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83107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308" y="435146"/>
            <a:ext cx="11133385" cy="1015804"/>
          </a:xfrm>
          <a:prstGeom prst="rect">
            <a:avLst/>
          </a:prstGeom>
        </p:spPr>
        <p:txBody>
          <a:bodyPr vert="horz" lIns="0" tIns="0" rIns="0" bIns="0" rtlCol="0" anchor="t" anchorCtr="0">
            <a:noAutofit/>
          </a:bodyPr>
          <a:lstStyle/>
          <a:p>
            <a:r>
              <a:rPr lang="nb-NO"/>
              <a:t>Klikk for å redigere tittelstil</a:t>
            </a:r>
            <a:endParaRPr lang="en-US"/>
          </a:p>
        </p:txBody>
      </p:sp>
      <p:sp>
        <p:nvSpPr>
          <p:cNvPr id="3" name="Text Placeholder 2"/>
          <p:cNvSpPr>
            <a:spLocks noGrp="1"/>
          </p:cNvSpPr>
          <p:nvPr>
            <p:ph type="body" idx="1"/>
          </p:nvPr>
        </p:nvSpPr>
        <p:spPr>
          <a:xfrm>
            <a:off x="529308" y="1825625"/>
            <a:ext cx="11133385" cy="4155381"/>
          </a:xfrm>
          <a:prstGeom prst="rect">
            <a:avLst/>
          </a:prstGeom>
        </p:spPr>
        <p:txBody>
          <a:bodyPr vert="horz" lIns="0" tIns="0" rIns="0" bIns="0" rtlCol="0" anchor="t" anchorCtr="0">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529307" y="6534342"/>
            <a:ext cx="2743200" cy="184692"/>
          </a:xfrm>
          <a:prstGeom prst="rect">
            <a:avLst/>
          </a:prstGeom>
        </p:spPr>
        <p:txBody>
          <a:bodyPr vert="horz" lIns="0" tIns="0" rIns="0" bIns="0" rtlCol="0" anchor="t" anchorCtr="0">
            <a:normAutofit/>
          </a:bodyPr>
          <a:lstStyle>
            <a:lvl1pPr algn="l">
              <a:lnSpc>
                <a:spcPct val="100000"/>
              </a:lnSpc>
              <a:spcBef>
                <a:spcPts val="0"/>
              </a:spcBef>
              <a:defRPr sz="1200">
                <a:solidFill>
                  <a:schemeClr val="tx2"/>
                </a:solidFill>
              </a:defRPr>
            </a:lvl1pPr>
          </a:lstStyle>
          <a:p>
            <a:fld id="{1DF88B3E-D843-4A53-B625-01DDD9F2D594}" type="datetimeFigureOut">
              <a:rPr lang="nb-NO" smtClean="0"/>
              <a:pPr/>
              <a:t>06.11.2020</a:t>
            </a:fld>
            <a:endParaRPr lang="nb-NO"/>
          </a:p>
        </p:txBody>
      </p:sp>
      <p:sp>
        <p:nvSpPr>
          <p:cNvPr id="5" name="Footer Placeholder 4"/>
          <p:cNvSpPr>
            <a:spLocks noGrp="1"/>
          </p:cNvSpPr>
          <p:nvPr>
            <p:ph type="ftr" sz="quarter" idx="3"/>
          </p:nvPr>
        </p:nvSpPr>
        <p:spPr>
          <a:xfrm>
            <a:off x="4038600" y="6534342"/>
            <a:ext cx="4114800" cy="184692"/>
          </a:xfrm>
          <a:prstGeom prst="rect">
            <a:avLst/>
          </a:prstGeom>
        </p:spPr>
        <p:txBody>
          <a:bodyPr vert="horz" lIns="0" tIns="0" rIns="0" bIns="0" rtlCol="0" anchor="t" anchorCtr="0">
            <a:normAutofit/>
          </a:bodyPr>
          <a:lstStyle>
            <a:lvl1pPr algn="ctr">
              <a:lnSpc>
                <a:spcPct val="100000"/>
              </a:lnSpc>
              <a:spcBef>
                <a:spcPts val="0"/>
              </a:spcBef>
              <a:defRPr sz="1200">
                <a:solidFill>
                  <a:schemeClr val="tx2"/>
                </a:solidFill>
              </a:defRPr>
            </a:lvl1pPr>
          </a:lstStyle>
          <a:p>
            <a:endParaRPr lang="nb-NO"/>
          </a:p>
        </p:txBody>
      </p:sp>
      <p:sp>
        <p:nvSpPr>
          <p:cNvPr id="6" name="Slide Number Placeholder 5"/>
          <p:cNvSpPr>
            <a:spLocks noGrp="1"/>
          </p:cNvSpPr>
          <p:nvPr>
            <p:ph type="sldNum" sz="quarter" idx="4"/>
          </p:nvPr>
        </p:nvSpPr>
        <p:spPr>
          <a:xfrm>
            <a:off x="8919493" y="6534342"/>
            <a:ext cx="2743200" cy="184692"/>
          </a:xfrm>
          <a:prstGeom prst="rect">
            <a:avLst/>
          </a:prstGeom>
        </p:spPr>
        <p:txBody>
          <a:bodyPr vert="horz" lIns="0" tIns="0" rIns="0" bIns="0" rtlCol="0" anchor="t" anchorCtr="0">
            <a:normAutofit/>
          </a:bodyPr>
          <a:lstStyle>
            <a:lvl1pPr algn="r">
              <a:lnSpc>
                <a:spcPct val="100000"/>
              </a:lnSpc>
              <a:spcBef>
                <a:spcPts val="0"/>
              </a:spcBef>
              <a:defRPr sz="1200">
                <a:solidFill>
                  <a:schemeClr val="tx2"/>
                </a:solidFill>
              </a:defRPr>
            </a:lvl1pPr>
          </a:lstStyle>
          <a:p>
            <a:fld id="{24C8B8C3-04C5-4F71-ACCC-EB9DAA6D4051}" type="slidenum">
              <a:rPr lang="nb-NO" smtClean="0"/>
              <a:pPr/>
              <a:t>‹#›</a:t>
            </a:fld>
            <a:endParaRPr lang="nb-NO"/>
          </a:p>
        </p:txBody>
      </p:sp>
      <p:pic>
        <p:nvPicPr>
          <p:cNvPr id="10" name="Bilde 9">
            <a:extLst>
              <a:ext uri="{FF2B5EF4-FFF2-40B4-BE49-F238E27FC236}">
                <a16:creationId xmlns:a16="http://schemas.microsoft.com/office/drawing/2014/main" id="{13ACCB5A-05BC-4279-AB9C-7CDDA295A39A}"/>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40110" y="6088487"/>
            <a:ext cx="1236368" cy="338376"/>
          </a:xfrm>
          <a:prstGeom prst="rect">
            <a:avLst/>
          </a:prstGeom>
        </p:spPr>
      </p:pic>
    </p:spTree>
    <p:extLst>
      <p:ext uri="{BB962C8B-B14F-4D97-AF65-F5344CB8AC3E}">
        <p14:creationId xmlns:p14="http://schemas.microsoft.com/office/powerpoint/2010/main" val="3068166411"/>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9" r:id="rId3"/>
    <p:sldLayoutId id="2147483663" r:id="rId4"/>
    <p:sldLayoutId id="2147483670" r:id="rId5"/>
    <p:sldLayoutId id="2147483673" r:id="rId6"/>
    <p:sldLayoutId id="2147483671" r:id="rId7"/>
    <p:sldLayoutId id="2147483675" r:id="rId8"/>
    <p:sldLayoutId id="2147483672" r:id="rId9"/>
    <p:sldLayoutId id="2147483674" r:id="rId10"/>
    <p:sldLayoutId id="2147483676" r:id="rId11"/>
    <p:sldLayoutId id="2147483682" r:id="rId12"/>
    <p:sldLayoutId id="2147483662" r:id="rId13"/>
    <p:sldLayoutId id="2147483680" r:id="rId14"/>
    <p:sldLayoutId id="2147483664" r:id="rId15"/>
    <p:sldLayoutId id="2147483677" r:id="rId16"/>
    <p:sldLayoutId id="2147483681" r:id="rId17"/>
    <p:sldLayoutId id="2147483667" r:id="rId18"/>
    <p:sldLayoutId id="2147483678" r:id="rId19"/>
    <p:sldLayoutId id="2147483679" r:id="rId20"/>
  </p:sldLayoutIdLst>
  <p:txStyles>
    <p:titleStyle>
      <a:lvl1pPr algn="l" defTabSz="914406" rtl="0" eaLnBrk="1" latinLnBrk="0" hangingPunct="1">
        <a:lnSpc>
          <a:spcPct val="100000"/>
        </a:lnSpc>
        <a:spcBef>
          <a:spcPts val="0"/>
        </a:spcBef>
        <a:buNone/>
        <a:defRPr sz="3301" kern="1200">
          <a:solidFill>
            <a:schemeClr val="tx2"/>
          </a:solidFill>
          <a:latin typeface="+mj-lt"/>
          <a:ea typeface="+mj-ea"/>
          <a:cs typeface="+mj-cs"/>
        </a:defRPr>
      </a:lvl1pPr>
    </p:titleStyle>
    <p:bodyStyle>
      <a:lvl1pPr marL="259243" indent="-259243" algn="l" defTabSz="914406" rtl="0" eaLnBrk="1" latinLnBrk="0" hangingPunct="1">
        <a:lnSpc>
          <a:spcPct val="100000"/>
        </a:lnSpc>
        <a:spcBef>
          <a:spcPts val="800"/>
        </a:spcBef>
        <a:spcAft>
          <a:spcPts val="400"/>
        </a:spcAft>
        <a:buFont typeface="Arial" panose="020B0604020202020204" pitchFamily="34" charset="0"/>
        <a:buChar char="•"/>
        <a:defRPr sz="2280" kern="1200">
          <a:solidFill>
            <a:schemeClr val="tx2"/>
          </a:solidFill>
          <a:latin typeface="+mn-lt"/>
          <a:ea typeface="+mn-ea"/>
          <a:cs typeface="+mn-cs"/>
        </a:defRPr>
      </a:lvl1pPr>
      <a:lvl2pPr marL="51848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2pPr>
      <a:lvl3pPr marL="777730"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3pPr>
      <a:lvl4pPr marL="1036973"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4pPr>
      <a:lvl5pPr marL="129621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5pPr>
      <a:lvl6pPr marL="251461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20"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2" algn="l" defTabSz="914406" rtl="0" eaLnBrk="1" latinLnBrk="0" hangingPunct="1">
        <a:defRPr sz="1800" kern="1200">
          <a:solidFill>
            <a:schemeClr val="tx1"/>
          </a:solidFill>
          <a:latin typeface="+mn-lt"/>
          <a:ea typeface="+mn-ea"/>
          <a:cs typeface="+mn-cs"/>
        </a:defRPr>
      </a:lvl8pPr>
      <a:lvl9pPr marL="3657625" algn="l" defTabSz="9144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ideo" Target="https://www.youtube.com/embed/JQI8qMSc7UY?feature=oembed"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0F0F7A-0B17-449B-BC70-4C097510A088}"/>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22" b="7822"/>
          <a:stretch/>
        </p:blipFill>
        <p:spPr bwMode="auto">
          <a:xfrm>
            <a:off x="20" y="10"/>
            <a:ext cx="12191980" cy="6857989"/>
          </a:xfrm>
          <a:prstGeom prst="rect">
            <a:avLst/>
          </a:prstGeom>
          <a:solidFill>
            <a:srgbClr val="FFFFFF"/>
          </a:solidFill>
        </p:spPr>
      </p:pic>
      <p:sp>
        <p:nvSpPr>
          <p:cNvPr id="71" name="Text Placeholder 2">
            <a:extLst>
              <a:ext uri="{FF2B5EF4-FFF2-40B4-BE49-F238E27FC236}">
                <a16:creationId xmlns:a16="http://schemas.microsoft.com/office/drawing/2014/main" id="{0E21B421-3390-4EEA-AE79-58A76A20CBDE}"/>
              </a:ext>
            </a:extLst>
          </p:cNvPr>
          <p:cNvSpPr>
            <a:spLocks noGrp="1"/>
          </p:cNvSpPr>
          <p:nvPr>
            <p:ph type="body" sz="quarter" idx="12"/>
          </p:nvPr>
        </p:nvSpPr>
        <p:spPr>
          <a:xfrm>
            <a:off x="4964003" y="3428516"/>
            <a:ext cx="7227997" cy="3429483"/>
          </a:xfrm>
        </p:spPr>
        <p:txBody>
          <a:bodyPr/>
          <a:lstStyle/>
          <a:p>
            <a:endParaRPr lang="en-US"/>
          </a:p>
        </p:txBody>
      </p:sp>
      <p:sp>
        <p:nvSpPr>
          <p:cNvPr id="2" name="Title 1">
            <a:extLst>
              <a:ext uri="{FF2B5EF4-FFF2-40B4-BE49-F238E27FC236}">
                <a16:creationId xmlns:a16="http://schemas.microsoft.com/office/drawing/2014/main" id="{AC44EBB2-D204-4D4E-A51C-2A453A3BBDE9}"/>
              </a:ext>
            </a:extLst>
          </p:cNvPr>
          <p:cNvSpPr>
            <a:spLocks noGrp="1"/>
          </p:cNvSpPr>
          <p:nvPr>
            <p:ph type="ctrTitle"/>
          </p:nvPr>
        </p:nvSpPr>
        <p:spPr>
          <a:xfrm>
            <a:off x="6978217" y="4708939"/>
            <a:ext cx="4829894" cy="831112"/>
          </a:xfrm>
        </p:spPr>
        <p:txBody>
          <a:bodyPr anchor="b">
            <a:normAutofit/>
          </a:bodyPr>
          <a:lstStyle/>
          <a:p>
            <a:pPr>
              <a:lnSpc>
                <a:spcPct val="90000"/>
              </a:lnSpc>
            </a:pPr>
            <a:r>
              <a:rPr lang="nb-NO" sz="3400" b="1" i="0" u="none" strike="noStrike">
                <a:effectLst/>
              </a:rPr>
              <a:t>Alkohol i arbeidslivet</a:t>
            </a:r>
            <a:r>
              <a:rPr lang="nb-NO" sz="3400" b="0" i="0">
                <a:effectLst/>
              </a:rPr>
              <a:t>​</a:t>
            </a:r>
            <a:endParaRPr lang="nb-NO" sz="3400"/>
          </a:p>
        </p:txBody>
      </p:sp>
      <p:sp>
        <p:nvSpPr>
          <p:cNvPr id="3" name="Subtitle 2">
            <a:extLst>
              <a:ext uri="{FF2B5EF4-FFF2-40B4-BE49-F238E27FC236}">
                <a16:creationId xmlns:a16="http://schemas.microsoft.com/office/drawing/2014/main" id="{C6DC0490-CAB1-4792-9F87-CEF5CFCC5DD0}"/>
              </a:ext>
            </a:extLst>
          </p:cNvPr>
          <p:cNvSpPr>
            <a:spLocks noGrp="1"/>
          </p:cNvSpPr>
          <p:nvPr>
            <p:ph type="subTitle" idx="1"/>
          </p:nvPr>
        </p:nvSpPr>
        <p:spPr>
          <a:xfrm>
            <a:off x="6978217" y="5785229"/>
            <a:ext cx="4829893" cy="461729"/>
          </a:xfrm>
        </p:spPr>
        <p:txBody>
          <a:bodyPr anchor="t">
            <a:normAutofit/>
          </a:bodyPr>
          <a:lstStyle/>
          <a:p>
            <a:r>
              <a:rPr lang="nb-NO" b="0" i="0" u="none" strike="noStrike">
                <a:effectLst/>
              </a:rPr>
              <a:t>Hvordan skal vi ha det hos oss?</a:t>
            </a:r>
            <a:r>
              <a:rPr lang="nb-NO" b="0" i="0">
                <a:effectLst/>
              </a:rPr>
              <a:t>​</a:t>
            </a:r>
            <a:endParaRPr lang="nb-NO"/>
          </a:p>
        </p:txBody>
      </p:sp>
      <p:sp>
        <p:nvSpPr>
          <p:cNvPr id="73" name="Text Placeholder 5">
            <a:extLst>
              <a:ext uri="{FF2B5EF4-FFF2-40B4-BE49-F238E27FC236}">
                <a16:creationId xmlns:a16="http://schemas.microsoft.com/office/drawing/2014/main" id="{28DECC40-4FDC-4A6E-A943-F7CDD6480F3F}"/>
              </a:ext>
            </a:extLst>
          </p:cNvPr>
          <p:cNvSpPr>
            <a:spLocks noGrp="1"/>
          </p:cNvSpPr>
          <p:nvPr>
            <p:ph type="body" sz="quarter" idx="11"/>
          </p:nvPr>
        </p:nvSpPr>
        <p:spPr>
          <a:xfrm>
            <a:off x="540110" y="540144"/>
            <a:ext cx="1734615" cy="474739"/>
          </a:xfrm>
        </p:spPr>
        <p:txBody>
          <a:bodyPr/>
          <a:lstStyle/>
          <a:p>
            <a:endParaRPr lang="en-US"/>
          </a:p>
        </p:txBody>
      </p:sp>
    </p:spTree>
    <p:extLst>
      <p:ext uri="{BB962C8B-B14F-4D97-AF65-F5344CB8AC3E}">
        <p14:creationId xmlns:p14="http://schemas.microsoft.com/office/powerpoint/2010/main" val="14305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t bilde som inneholder person, vin, innendørs, bord&#10;&#10;Automatisk generert beskrivelse">
            <a:extLst>
              <a:ext uri="{FF2B5EF4-FFF2-40B4-BE49-F238E27FC236}">
                <a16:creationId xmlns:a16="http://schemas.microsoft.com/office/drawing/2014/main" id="{B4F3D8FC-B598-4014-84B8-62B87C417C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89"/>
          </a:xfrm>
          <a:prstGeom prst="rect">
            <a:avLst/>
          </a:prstGeom>
          <a:noFill/>
        </p:spPr>
      </p:pic>
      <p:sp>
        <p:nvSpPr>
          <p:cNvPr id="4" name="Rektangel 3">
            <a:extLst>
              <a:ext uri="{FF2B5EF4-FFF2-40B4-BE49-F238E27FC236}">
                <a16:creationId xmlns:a16="http://schemas.microsoft.com/office/drawing/2014/main" id="{A28094F5-0330-4BCD-8887-9CEA84C76F7D}"/>
              </a:ext>
            </a:extLst>
          </p:cNvPr>
          <p:cNvSpPr/>
          <p:nvPr/>
        </p:nvSpPr>
        <p:spPr>
          <a:xfrm>
            <a:off x="1158294" y="1619794"/>
            <a:ext cx="10141077" cy="3879669"/>
          </a:xfrm>
          <a:prstGeom prst="rect">
            <a:avLst/>
          </a:prstGeom>
          <a:solidFill>
            <a:schemeClr val="bg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solidFill>
                <a:schemeClr val="tx2"/>
              </a:solidFill>
            </a:endParaRPr>
          </a:p>
        </p:txBody>
      </p:sp>
      <p:sp>
        <p:nvSpPr>
          <p:cNvPr id="7172" name="Text Placeholder 2">
            <a:extLst>
              <a:ext uri="{FF2B5EF4-FFF2-40B4-BE49-F238E27FC236}">
                <a16:creationId xmlns:a16="http://schemas.microsoft.com/office/drawing/2014/main" id="{A6230493-06F8-403E-B640-8D79E462E690}"/>
              </a:ext>
            </a:extLst>
          </p:cNvPr>
          <p:cNvSpPr>
            <a:spLocks noGrp="1"/>
          </p:cNvSpPr>
          <p:nvPr>
            <p:ph type="body" sz="quarter" idx="10"/>
          </p:nvPr>
        </p:nvSpPr>
        <p:spPr>
          <a:xfrm>
            <a:off x="1515546" y="1771420"/>
            <a:ext cx="9160908" cy="3315160"/>
          </a:xfrm>
        </p:spPr>
        <p:txBody>
          <a:bodyPr anchor="ctr">
            <a:normAutofit/>
          </a:bodyPr>
          <a:lstStyle/>
          <a:p>
            <a:r>
              <a:rPr lang="en-US" sz="8000" err="1">
                <a:solidFill>
                  <a:schemeClr val="tx2"/>
                </a:solidFill>
              </a:rPr>
              <a:t>Alkohol</a:t>
            </a:r>
            <a:r>
              <a:rPr lang="en-US" sz="8000">
                <a:solidFill>
                  <a:schemeClr val="tx2"/>
                </a:solidFill>
              </a:rPr>
              <a:t> </a:t>
            </a:r>
            <a:r>
              <a:rPr lang="en-US" sz="8000" err="1">
                <a:solidFill>
                  <a:schemeClr val="tx2"/>
                </a:solidFill>
              </a:rPr>
              <a:t>ekskluderer</a:t>
            </a:r>
            <a:endParaRPr lang="en-US" sz="8000">
              <a:solidFill>
                <a:schemeClr val="tx2"/>
              </a:solidFill>
            </a:endParaRPr>
          </a:p>
        </p:txBody>
      </p:sp>
      <p:sp>
        <p:nvSpPr>
          <p:cNvPr id="73" name="Text Placeholder 3">
            <a:extLst>
              <a:ext uri="{FF2B5EF4-FFF2-40B4-BE49-F238E27FC236}">
                <a16:creationId xmlns:a16="http://schemas.microsoft.com/office/drawing/2014/main" id="{49CCF222-8C8D-4078-8D56-0AA2397F098F}"/>
              </a:ext>
            </a:extLst>
          </p:cNvPr>
          <p:cNvSpPr>
            <a:spLocks noGrp="1"/>
          </p:cNvSpPr>
          <p:nvPr>
            <p:ph type="body" sz="quarter" idx="12"/>
          </p:nvPr>
        </p:nvSpPr>
        <p:spPr>
          <a:xfrm>
            <a:off x="540110" y="6088487"/>
            <a:ext cx="1236368" cy="338376"/>
          </a:xfrm>
        </p:spPr>
        <p:txBody>
          <a:bodyPr/>
          <a:lstStyle/>
          <a:p>
            <a:endParaRPr lang="en-US"/>
          </a:p>
        </p:txBody>
      </p:sp>
    </p:spTree>
    <p:extLst>
      <p:ext uri="{BB962C8B-B14F-4D97-AF65-F5344CB8AC3E}">
        <p14:creationId xmlns:p14="http://schemas.microsoft.com/office/powerpoint/2010/main" val="2852211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ADAE3DC-4A8C-4B3B-85CA-FCC6391B79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89"/>
          </a:xfrm>
          <a:prstGeom prst="rect">
            <a:avLst/>
          </a:prstGeom>
          <a:solidFill>
            <a:srgbClr val="FFFFFF"/>
          </a:solidFill>
        </p:spPr>
      </p:pic>
      <p:sp>
        <p:nvSpPr>
          <p:cNvPr id="4" name="Rektangel 3">
            <a:extLst>
              <a:ext uri="{FF2B5EF4-FFF2-40B4-BE49-F238E27FC236}">
                <a16:creationId xmlns:a16="http://schemas.microsoft.com/office/drawing/2014/main" id="{5D0292CE-0B46-4651-A7C2-4C4891FF587D}"/>
              </a:ext>
            </a:extLst>
          </p:cNvPr>
          <p:cNvSpPr/>
          <p:nvPr/>
        </p:nvSpPr>
        <p:spPr>
          <a:xfrm>
            <a:off x="1158294" y="1619794"/>
            <a:ext cx="10141077" cy="3879669"/>
          </a:xfrm>
          <a:prstGeom prst="rect">
            <a:avLst/>
          </a:prstGeom>
          <a:solidFill>
            <a:schemeClr val="bg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7172" name="Text Placeholder 2">
            <a:extLst>
              <a:ext uri="{FF2B5EF4-FFF2-40B4-BE49-F238E27FC236}">
                <a16:creationId xmlns:a16="http://schemas.microsoft.com/office/drawing/2014/main" id="{A6230493-06F8-403E-B640-8D79E462E690}"/>
              </a:ext>
            </a:extLst>
          </p:cNvPr>
          <p:cNvSpPr>
            <a:spLocks noGrp="1"/>
          </p:cNvSpPr>
          <p:nvPr>
            <p:ph type="body" sz="quarter" idx="10"/>
          </p:nvPr>
        </p:nvSpPr>
        <p:spPr>
          <a:xfrm>
            <a:off x="1515546" y="1771420"/>
            <a:ext cx="9160908" cy="3315160"/>
          </a:xfrm>
        </p:spPr>
        <p:txBody>
          <a:bodyPr anchor="ctr">
            <a:normAutofit/>
          </a:bodyPr>
          <a:lstStyle/>
          <a:p>
            <a:pPr>
              <a:lnSpc>
                <a:spcPct val="90000"/>
              </a:lnSpc>
            </a:pPr>
            <a:r>
              <a:rPr lang="en-US" sz="8000" err="1">
                <a:solidFill>
                  <a:schemeClr val="tx2"/>
                </a:solidFill>
              </a:rPr>
              <a:t>Dårlige</a:t>
            </a:r>
            <a:r>
              <a:rPr lang="en-US" sz="8000">
                <a:solidFill>
                  <a:schemeClr val="tx2"/>
                </a:solidFill>
              </a:rPr>
              <a:t> </a:t>
            </a:r>
            <a:r>
              <a:rPr lang="en-US" sz="8000" err="1">
                <a:solidFill>
                  <a:schemeClr val="tx2"/>
                </a:solidFill>
              </a:rPr>
              <a:t>erfaringer</a:t>
            </a:r>
            <a:r>
              <a:rPr lang="en-US" sz="8000">
                <a:solidFill>
                  <a:schemeClr val="tx2"/>
                </a:solidFill>
              </a:rPr>
              <a:t> med </a:t>
            </a:r>
            <a:r>
              <a:rPr lang="en-US" sz="8000" err="1">
                <a:solidFill>
                  <a:schemeClr val="tx2"/>
                </a:solidFill>
              </a:rPr>
              <a:t>alkohol</a:t>
            </a:r>
            <a:endParaRPr lang="en-US" sz="8000">
              <a:solidFill>
                <a:schemeClr val="tx2"/>
              </a:solidFill>
            </a:endParaRPr>
          </a:p>
        </p:txBody>
      </p:sp>
      <p:sp>
        <p:nvSpPr>
          <p:cNvPr id="135" name="Text Placeholder 3">
            <a:extLst>
              <a:ext uri="{FF2B5EF4-FFF2-40B4-BE49-F238E27FC236}">
                <a16:creationId xmlns:a16="http://schemas.microsoft.com/office/drawing/2014/main" id="{B455E846-FEFB-42E2-A0F6-6C42F52E6AB4}"/>
              </a:ext>
            </a:extLst>
          </p:cNvPr>
          <p:cNvSpPr>
            <a:spLocks noGrp="1"/>
          </p:cNvSpPr>
          <p:nvPr>
            <p:ph type="body" sz="quarter" idx="12"/>
          </p:nvPr>
        </p:nvSpPr>
        <p:spPr>
          <a:xfrm>
            <a:off x="540110" y="6088487"/>
            <a:ext cx="1236368" cy="338376"/>
          </a:xfrm>
        </p:spPr>
        <p:txBody>
          <a:bodyPr/>
          <a:lstStyle/>
          <a:p>
            <a:endParaRPr lang="en-US"/>
          </a:p>
        </p:txBody>
      </p:sp>
    </p:spTree>
    <p:extLst>
      <p:ext uri="{BB962C8B-B14F-4D97-AF65-F5344CB8AC3E}">
        <p14:creationId xmlns:p14="http://schemas.microsoft.com/office/powerpoint/2010/main" val="563689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t bilde som inneholder person&#10;&#10;Automatisk generert beskrivelse">
            <a:extLst>
              <a:ext uri="{FF2B5EF4-FFF2-40B4-BE49-F238E27FC236}">
                <a16:creationId xmlns:a16="http://schemas.microsoft.com/office/drawing/2014/main" id="{CB4AA47F-2079-47DD-84ED-E6B1922E16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89"/>
          </a:xfrm>
          <a:prstGeom prst="rect">
            <a:avLst/>
          </a:prstGeom>
          <a:solidFill>
            <a:srgbClr val="FFFFFF"/>
          </a:solidFill>
        </p:spPr>
      </p:pic>
      <p:sp>
        <p:nvSpPr>
          <p:cNvPr id="2" name="Rektangel 1">
            <a:extLst>
              <a:ext uri="{FF2B5EF4-FFF2-40B4-BE49-F238E27FC236}">
                <a16:creationId xmlns:a16="http://schemas.microsoft.com/office/drawing/2014/main" id="{3BE33A25-F179-4399-88F6-A70227B4910B}"/>
              </a:ext>
            </a:extLst>
          </p:cNvPr>
          <p:cNvSpPr/>
          <p:nvPr/>
        </p:nvSpPr>
        <p:spPr>
          <a:xfrm>
            <a:off x="1515546" y="1771420"/>
            <a:ext cx="9160908" cy="3315160"/>
          </a:xfrm>
          <a:prstGeom prst="rect">
            <a:avLst/>
          </a:prstGeom>
          <a:solidFill>
            <a:schemeClr val="bg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p>
            <a:pPr algn="ctr" defTabSz="914406">
              <a:spcBef>
                <a:spcPts val="800"/>
              </a:spcBef>
              <a:spcAft>
                <a:spcPts val="400"/>
              </a:spcAft>
            </a:pPr>
            <a:r>
              <a:rPr lang="nb-NO" sz="8000" kern="1200">
                <a:solidFill>
                  <a:schemeClr val="tx2"/>
                </a:solidFill>
                <a:latin typeface="+mn-lt"/>
                <a:ea typeface="+mn-ea"/>
                <a:cs typeface="+mn-cs"/>
              </a:rPr>
              <a:t>Folk skader seg </a:t>
            </a:r>
          </a:p>
          <a:p>
            <a:pPr algn="ctr" defTabSz="914406">
              <a:spcBef>
                <a:spcPts val="800"/>
              </a:spcBef>
              <a:spcAft>
                <a:spcPts val="400"/>
              </a:spcAft>
            </a:pPr>
            <a:r>
              <a:rPr lang="nb-NO" sz="8000" kern="1200">
                <a:solidFill>
                  <a:schemeClr val="tx2"/>
                </a:solidFill>
                <a:latin typeface="+mn-lt"/>
                <a:ea typeface="+mn-ea"/>
                <a:cs typeface="+mn-cs"/>
              </a:rPr>
              <a:t>i fylla</a:t>
            </a:r>
          </a:p>
        </p:txBody>
      </p:sp>
      <p:sp>
        <p:nvSpPr>
          <p:cNvPr id="71" name="Text Placeholder 3">
            <a:extLst>
              <a:ext uri="{FF2B5EF4-FFF2-40B4-BE49-F238E27FC236}">
                <a16:creationId xmlns:a16="http://schemas.microsoft.com/office/drawing/2014/main" id="{F539F605-035B-4311-A26C-81D5A3199915}"/>
              </a:ext>
            </a:extLst>
          </p:cNvPr>
          <p:cNvSpPr>
            <a:spLocks noGrp="1"/>
          </p:cNvSpPr>
          <p:nvPr>
            <p:ph type="body" sz="quarter" idx="12"/>
          </p:nvPr>
        </p:nvSpPr>
        <p:spPr>
          <a:xfrm>
            <a:off x="540110" y="6088487"/>
            <a:ext cx="1236368" cy="338376"/>
          </a:xfrm>
        </p:spPr>
        <p:txBody>
          <a:bodyPr/>
          <a:lstStyle/>
          <a:p>
            <a:endParaRPr lang="en-US"/>
          </a:p>
        </p:txBody>
      </p:sp>
    </p:spTree>
    <p:extLst>
      <p:ext uri="{BB962C8B-B14F-4D97-AF65-F5344CB8AC3E}">
        <p14:creationId xmlns:p14="http://schemas.microsoft.com/office/powerpoint/2010/main" val="158876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edia på Internett 7" title="IQs film &quot;Va som folk&quot;">
            <a:hlinkClick r:id="" action="ppaction://media"/>
            <a:extLst>
              <a:ext uri="{FF2B5EF4-FFF2-40B4-BE49-F238E27FC236}">
                <a16:creationId xmlns:a16="http://schemas.microsoft.com/office/drawing/2014/main" id="{D7298E98-48F1-4E99-B65E-C46495688B95}"/>
              </a:ext>
            </a:extLst>
          </p:cNvPr>
          <p:cNvPicPr>
            <a:picLocks noRot="1" noChangeAspect="1"/>
          </p:cNvPicPr>
          <p:nvPr>
            <a:videoFile r:link="rId1"/>
          </p:nvPr>
        </p:nvPicPr>
        <p:blipFill>
          <a:blip r:embed="rId4"/>
          <a:stretch>
            <a:fillRect/>
          </a:stretch>
        </p:blipFill>
        <p:spPr>
          <a:xfrm>
            <a:off x="802433" y="451369"/>
            <a:ext cx="10211837" cy="5744158"/>
          </a:xfrm>
          <a:prstGeom prst="rect">
            <a:avLst/>
          </a:prstGeom>
        </p:spPr>
      </p:pic>
    </p:spTree>
    <p:extLst>
      <p:ext uri="{BB962C8B-B14F-4D97-AF65-F5344CB8AC3E}">
        <p14:creationId xmlns:p14="http://schemas.microsoft.com/office/powerpoint/2010/main" val="67237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F37EFC6-44EE-422A-AA3B-405EF40BE336}"/>
              </a:ext>
            </a:extLst>
          </p:cNvPr>
          <p:cNvSpPr>
            <a:spLocks noGrp="1"/>
          </p:cNvSpPr>
          <p:nvPr>
            <p:ph type="title"/>
          </p:nvPr>
        </p:nvSpPr>
        <p:spPr>
          <a:xfrm>
            <a:off x="529309" y="369092"/>
            <a:ext cx="11133385" cy="1015804"/>
          </a:xfrm>
        </p:spPr>
        <p:txBody>
          <a:bodyPr/>
          <a:lstStyle/>
          <a:p>
            <a:r>
              <a:rPr lang="nb-NO"/>
              <a:t>Fire grunner til å gjøre noe med alkoholen</a:t>
            </a:r>
            <a:endParaRPr lang="en-US"/>
          </a:p>
        </p:txBody>
      </p:sp>
      <p:sp>
        <p:nvSpPr>
          <p:cNvPr id="7" name="Rektangel: avrundede hjørner 6">
            <a:extLst>
              <a:ext uri="{FF2B5EF4-FFF2-40B4-BE49-F238E27FC236}">
                <a16:creationId xmlns:a16="http://schemas.microsoft.com/office/drawing/2014/main" id="{109DC42D-5FBF-48A6-AD75-6F19CF5B5B09}"/>
              </a:ext>
            </a:extLst>
          </p:cNvPr>
          <p:cNvSpPr/>
          <p:nvPr/>
        </p:nvSpPr>
        <p:spPr>
          <a:xfrm>
            <a:off x="1187963" y="3805813"/>
            <a:ext cx="440489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avrundede hjørner 7">
            <a:extLst>
              <a:ext uri="{FF2B5EF4-FFF2-40B4-BE49-F238E27FC236}">
                <a16:creationId xmlns:a16="http://schemas.microsoft.com/office/drawing/2014/main" id="{0331CF90-243D-4CA2-A519-595CA8F5C3F1}"/>
              </a:ext>
            </a:extLst>
          </p:cNvPr>
          <p:cNvSpPr/>
          <p:nvPr/>
        </p:nvSpPr>
        <p:spPr>
          <a:xfrm>
            <a:off x="1187963" y="1406837"/>
            <a:ext cx="440489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avrundede hjørner 8">
            <a:extLst>
              <a:ext uri="{FF2B5EF4-FFF2-40B4-BE49-F238E27FC236}">
                <a16:creationId xmlns:a16="http://schemas.microsoft.com/office/drawing/2014/main" id="{275EA711-C5BA-4508-A20D-99132126EA58}"/>
              </a:ext>
            </a:extLst>
          </p:cNvPr>
          <p:cNvSpPr/>
          <p:nvPr/>
        </p:nvSpPr>
        <p:spPr>
          <a:xfrm>
            <a:off x="6424696" y="3854241"/>
            <a:ext cx="440489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avrundede hjørner 18">
            <a:extLst>
              <a:ext uri="{FF2B5EF4-FFF2-40B4-BE49-F238E27FC236}">
                <a16:creationId xmlns:a16="http://schemas.microsoft.com/office/drawing/2014/main" id="{495214A3-AB3A-4AA2-A292-46F8AB880789}"/>
              </a:ext>
            </a:extLst>
          </p:cNvPr>
          <p:cNvSpPr/>
          <p:nvPr/>
        </p:nvSpPr>
        <p:spPr>
          <a:xfrm>
            <a:off x="6418615" y="1384896"/>
            <a:ext cx="440489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Content Placeholder 2">
            <a:extLst>
              <a:ext uri="{FF2B5EF4-FFF2-40B4-BE49-F238E27FC236}">
                <a16:creationId xmlns:a16="http://schemas.microsoft.com/office/drawing/2014/main" id="{45C04FCE-368A-43BD-83AE-6186DD1D4718}"/>
              </a:ext>
            </a:extLst>
          </p:cNvPr>
          <p:cNvSpPr txBox="1">
            <a:spLocks/>
          </p:cNvSpPr>
          <p:nvPr/>
        </p:nvSpPr>
        <p:spPr>
          <a:xfrm>
            <a:off x="1573201" y="4432773"/>
            <a:ext cx="5059145" cy="845579"/>
          </a:xfrm>
          <a:prstGeom prst="rect">
            <a:avLst/>
          </a:prstGeom>
        </p:spPr>
        <p:txBody>
          <a:bodyPr vert="horz" lIns="0" tIns="0" rIns="0" bIns="0" rtlCol="0" anchor="t" anchorCtr="0">
            <a:noAutofit/>
          </a:bodyPr>
          <a:lstStyle>
            <a:lvl1pPr marL="259243" indent="-259243" algn="l" defTabSz="914406" rtl="0" eaLnBrk="1" latinLnBrk="0" hangingPunct="1">
              <a:lnSpc>
                <a:spcPct val="100000"/>
              </a:lnSpc>
              <a:spcBef>
                <a:spcPts val="800"/>
              </a:spcBef>
              <a:spcAft>
                <a:spcPts val="400"/>
              </a:spcAft>
              <a:buFont typeface="Arial" panose="020B0604020202020204" pitchFamily="34" charset="0"/>
              <a:buChar char="•"/>
              <a:defRPr sz="2280" kern="1200">
                <a:solidFill>
                  <a:schemeClr val="tx2"/>
                </a:solidFill>
                <a:latin typeface="+mn-lt"/>
                <a:ea typeface="+mn-ea"/>
                <a:cs typeface="+mn-cs"/>
              </a:defRPr>
            </a:lvl1pPr>
            <a:lvl2pPr marL="51848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2pPr>
            <a:lvl3pPr marL="777730"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3pPr>
            <a:lvl4pPr marL="1036973"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4pPr>
            <a:lvl5pPr marL="129621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5pPr>
            <a:lvl6pPr marL="251461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20"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a:solidFill>
                  <a:schemeClr val="bg2"/>
                </a:solidFill>
              </a:rPr>
              <a:t>Mange har dårlige erfaringer</a:t>
            </a:r>
            <a:endParaRPr lang="en-US">
              <a:solidFill>
                <a:schemeClr val="bg2"/>
              </a:solidFill>
            </a:endParaRPr>
          </a:p>
        </p:txBody>
      </p:sp>
      <p:sp>
        <p:nvSpPr>
          <p:cNvPr id="12" name="Content Placeholder 2">
            <a:extLst>
              <a:ext uri="{FF2B5EF4-FFF2-40B4-BE49-F238E27FC236}">
                <a16:creationId xmlns:a16="http://schemas.microsoft.com/office/drawing/2014/main" id="{ABDB01BC-3994-4CC6-A94D-9C98CBB7146D}"/>
              </a:ext>
            </a:extLst>
          </p:cNvPr>
          <p:cNvSpPr>
            <a:spLocks noGrp="1"/>
          </p:cNvSpPr>
          <p:nvPr>
            <p:ph idx="1"/>
          </p:nvPr>
        </p:nvSpPr>
        <p:spPr>
          <a:xfrm>
            <a:off x="1915076" y="1945026"/>
            <a:ext cx="3966851" cy="845579"/>
          </a:xfrm>
        </p:spPr>
        <p:txBody>
          <a:bodyPr/>
          <a:lstStyle/>
          <a:p>
            <a:pPr marL="0" indent="0">
              <a:buNone/>
            </a:pPr>
            <a:r>
              <a:rPr lang="nb-NO">
                <a:solidFill>
                  <a:schemeClr val="bg2"/>
                </a:solidFill>
              </a:rPr>
              <a:t>Øker risikoen for seksuell trakassering</a:t>
            </a:r>
            <a:endParaRPr lang="en-US">
              <a:solidFill>
                <a:schemeClr val="bg2"/>
              </a:solidFill>
            </a:endParaRPr>
          </a:p>
        </p:txBody>
      </p:sp>
      <p:sp>
        <p:nvSpPr>
          <p:cNvPr id="14" name="Content Placeholder 3">
            <a:extLst>
              <a:ext uri="{FF2B5EF4-FFF2-40B4-BE49-F238E27FC236}">
                <a16:creationId xmlns:a16="http://schemas.microsoft.com/office/drawing/2014/main" id="{3E9E1F2F-9F1B-4A21-ABDE-182262450784}"/>
              </a:ext>
            </a:extLst>
          </p:cNvPr>
          <p:cNvSpPr>
            <a:spLocks noGrp="1"/>
          </p:cNvSpPr>
          <p:nvPr>
            <p:ph idx="13"/>
          </p:nvPr>
        </p:nvSpPr>
        <p:spPr>
          <a:xfrm>
            <a:off x="7402798" y="2052033"/>
            <a:ext cx="5059145" cy="1183229"/>
          </a:xfrm>
        </p:spPr>
        <p:txBody>
          <a:bodyPr/>
          <a:lstStyle/>
          <a:p>
            <a:pPr marL="0" indent="0">
              <a:buNone/>
            </a:pPr>
            <a:r>
              <a:rPr lang="en-US" err="1">
                <a:solidFill>
                  <a:schemeClr val="bg2"/>
                </a:solidFill>
              </a:rPr>
              <a:t>Alkohol</a:t>
            </a:r>
            <a:r>
              <a:rPr lang="en-US">
                <a:solidFill>
                  <a:schemeClr val="bg2"/>
                </a:solidFill>
              </a:rPr>
              <a:t> </a:t>
            </a:r>
            <a:r>
              <a:rPr lang="en-US" err="1">
                <a:solidFill>
                  <a:schemeClr val="bg2"/>
                </a:solidFill>
              </a:rPr>
              <a:t>ekskluderer</a:t>
            </a:r>
            <a:r>
              <a:rPr lang="en-US">
                <a:solidFill>
                  <a:schemeClr val="bg2"/>
                </a:solidFill>
              </a:rPr>
              <a:t>​</a:t>
            </a:r>
          </a:p>
        </p:txBody>
      </p:sp>
      <p:sp>
        <p:nvSpPr>
          <p:cNvPr id="15" name="Content Placeholder 3">
            <a:extLst>
              <a:ext uri="{FF2B5EF4-FFF2-40B4-BE49-F238E27FC236}">
                <a16:creationId xmlns:a16="http://schemas.microsoft.com/office/drawing/2014/main" id="{D2D993C2-84A8-4570-BE9A-FE5F82977059}"/>
              </a:ext>
            </a:extLst>
          </p:cNvPr>
          <p:cNvSpPr txBox="1">
            <a:spLocks/>
          </p:cNvSpPr>
          <p:nvPr/>
        </p:nvSpPr>
        <p:spPr>
          <a:xfrm>
            <a:off x="7198232" y="4547532"/>
            <a:ext cx="4357577" cy="845579"/>
          </a:xfrm>
          <a:prstGeom prst="rect">
            <a:avLst/>
          </a:prstGeom>
        </p:spPr>
        <p:txBody>
          <a:bodyPr vert="horz" lIns="0" tIns="0" rIns="0" bIns="0" rtlCol="0" anchor="t" anchorCtr="0">
            <a:noAutofit/>
          </a:bodyPr>
          <a:lstStyle>
            <a:lvl1pPr marL="259243" indent="-259243" algn="l" defTabSz="914406" rtl="0" eaLnBrk="1" latinLnBrk="0" hangingPunct="1">
              <a:lnSpc>
                <a:spcPct val="100000"/>
              </a:lnSpc>
              <a:spcBef>
                <a:spcPts val="800"/>
              </a:spcBef>
              <a:spcAft>
                <a:spcPts val="400"/>
              </a:spcAft>
              <a:buFont typeface="Arial" panose="020B0604020202020204" pitchFamily="34" charset="0"/>
              <a:buChar char="•"/>
              <a:defRPr sz="2280" kern="1200">
                <a:solidFill>
                  <a:schemeClr val="tx2"/>
                </a:solidFill>
                <a:latin typeface="+mn-lt"/>
                <a:ea typeface="+mn-ea"/>
                <a:cs typeface="+mn-cs"/>
              </a:defRPr>
            </a:lvl1pPr>
            <a:lvl2pPr marL="51848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2pPr>
            <a:lvl3pPr marL="777730"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3pPr>
            <a:lvl4pPr marL="1036973"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4pPr>
            <a:lvl5pPr marL="129621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5pPr>
            <a:lvl6pPr marL="251461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20"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2"/>
                </a:solidFill>
              </a:rPr>
              <a:t>Folk </a:t>
            </a:r>
            <a:r>
              <a:rPr lang="en-US" err="1">
                <a:solidFill>
                  <a:schemeClr val="bg2"/>
                </a:solidFill>
              </a:rPr>
              <a:t>skader</a:t>
            </a:r>
            <a:r>
              <a:rPr lang="en-US">
                <a:solidFill>
                  <a:schemeClr val="bg2"/>
                </a:solidFill>
              </a:rPr>
              <a:t> seg </a:t>
            </a:r>
            <a:r>
              <a:rPr lang="en-US" err="1">
                <a:solidFill>
                  <a:schemeClr val="bg2"/>
                </a:solidFill>
              </a:rPr>
              <a:t>i</a:t>
            </a:r>
            <a:r>
              <a:rPr lang="en-US">
                <a:solidFill>
                  <a:schemeClr val="bg2"/>
                </a:solidFill>
              </a:rPr>
              <a:t> </a:t>
            </a:r>
            <a:r>
              <a:rPr lang="en-US" err="1">
                <a:solidFill>
                  <a:schemeClr val="bg2"/>
                </a:solidFill>
              </a:rPr>
              <a:t>fylla</a:t>
            </a:r>
            <a:endParaRPr lang="en-US">
              <a:solidFill>
                <a:schemeClr val="bg2"/>
              </a:solidFill>
            </a:endParaRPr>
          </a:p>
        </p:txBody>
      </p:sp>
    </p:spTree>
    <p:extLst>
      <p:ext uri="{BB962C8B-B14F-4D97-AF65-F5344CB8AC3E}">
        <p14:creationId xmlns:p14="http://schemas.microsoft.com/office/powerpoint/2010/main" val="797486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AB9A95C-D536-4AAE-ABF5-3340E3446B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3" r="8859" b="-1"/>
          <a:stretch/>
        </p:blipFill>
        <p:spPr bwMode="auto">
          <a:xfrm>
            <a:off x="4266866" y="10"/>
            <a:ext cx="7925134" cy="6857989"/>
          </a:xfrm>
          <a:prstGeom prst="rect">
            <a:avLst/>
          </a:prstGeom>
          <a:noFill/>
        </p:spPr>
      </p:pic>
      <p:sp>
        <p:nvSpPr>
          <p:cNvPr id="2" name="Plassholder for tekst 1">
            <a:extLst>
              <a:ext uri="{FF2B5EF4-FFF2-40B4-BE49-F238E27FC236}">
                <a16:creationId xmlns:a16="http://schemas.microsoft.com/office/drawing/2014/main" id="{2AEF442F-32B4-4028-978B-A0A8E233539A}"/>
              </a:ext>
            </a:extLst>
          </p:cNvPr>
          <p:cNvSpPr>
            <a:spLocks noGrp="1"/>
          </p:cNvSpPr>
          <p:nvPr>
            <p:ph type="ctrTitle"/>
          </p:nvPr>
        </p:nvSpPr>
        <p:spPr>
          <a:xfrm>
            <a:off x="529309" y="346850"/>
            <a:ext cx="3205275" cy="1662224"/>
          </a:xfrm>
        </p:spPr>
        <p:txBody>
          <a:bodyPr anchor="b">
            <a:normAutofit/>
          </a:bodyPr>
          <a:lstStyle/>
          <a:p>
            <a:r>
              <a:rPr lang="nb-NO"/>
              <a:t>Veien videre</a:t>
            </a:r>
          </a:p>
        </p:txBody>
      </p:sp>
      <p:sp>
        <p:nvSpPr>
          <p:cNvPr id="71" name="Subtitle 3">
            <a:extLst>
              <a:ext uri="{FF2B5EF4-FFF2-40B4-BE49-F238E27FC236}">
                <a16:creationId xmlns:a16="http://schemas.microsoft.com/office/drawing/2014/main" id="{57773874-690E-41A7-81BE-C0930BBA484E}"/>
              </a:ext>
            </a:extLst>
          </p:cNvPr>
          <p:cNvSpPr>
            <a:spLocks noGrp="1"/>
          </p:cNvSpPr>
          <p:nvPr>
            <p:ph type="subTitle" idx="1"/>
          </p:nvPr>
        </p:nvSpPr>
        <p:spPr>
          <a:xfrm>
            <a:off x="529308" y="2254252"/>
            <a:ext cx="3205275" cy="461729"/>
          </a:xfrm>
        </p:spPr>
        <p:txBody>
          <a:bodyPr/>
          <a:lstStyle/>
          <a:p>
            <a:endParaRPr lang="en-US"/>
          </a:p>
        </p:txBody>
      </p:sp>
    </p:spTree>
    <p:extLst>
      <p:ext uri="{BB962C8B-B14F-4D97-AF65-F5344CB8AC3E}">
        <p14:creationId xmlns:p14="http://schemas.microsoft.com/office/powerpoint/2010/main" val="211141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D18553-06D2-4A65-8268-8BC8A22998EC}"/>
              </a:ext>
            </a:extLst>
          </p:cNvPr>
          <p:cNvSpPr>
            <a:spLocks noGrp="1"/>
          </p:cNvSpPr>
          <p:nvPr>
            <p:ph type="title"/>
          </p:nvPr>
        </p:nvSpPr>
        <p:spPr/>
        <p:txBody>
          <a:bodyPr/>
          <a:lstStyle/>
          <a:p>
            <a:r>
              <a:rPr lang="nb-NO"/>
              <a:t>To steg</a:t>
            </a:r>
          </a:p>
        </p:txBody>
      </p:sp>
      <p:sp>
        <p:nvSpPr>
          <p:cNvPr id="9" name="Rektangel: avrundede hjørner 8">
            <a:extLst>
              <a:ext uri="{FF2B5EF4-FFF2-40B4-BE49-F238E27FC236}">
                <a16:creationId xmlns:a16="http://schemas.microsoft.com/office/drawing/2014/main" id="{14296B95-8D0C-4FF9-A05B-6F008BDF8B0D}"/>
              </a:ext>
            </a:extLst>
          </p:cNvPr>
          <p:cNvSpPr/>
          <p:nvPr/>
        </p:nvSpPr>
        <p:spPr>
          <a:xfrm>
            <a:off x="529307" y="3675184"/>
            <a:ext cx="256845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avrundede hjørner 10">
            <a:extLst>
              <a:ext uri="{FF2B5EF4-FFF2-40B4-BE49-F238E27FC236}">
                <a16:creationId xmlns:a16="http://schemas.microsoft.com/office/drawing/2014/main" id="{D46A7184-C677-466B-B80C-0172BCB82318}"/>
              </a:ext>
            </a:extLst>
          </p:cNvPr>
          <p:cNvSpPr/>
          <p:nvPr/>
        </p:nvSpPr>
        <p:spPr>
          <a:xfrm>
            <a:off x="529307" y="1276208"/>
            <a:ext cx="256845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avrundede hjørner 12">
            <a:extLst>
              <a:ext uri="{FF2B5EF4-FFF2-40B4-BE49-F238E27FC236}">
                <a16:creationId xmlns:a16="http://schemas.microsoft.com/office/drawing/2014/main" id="{CDF8ACB6-CE58-4E66-9769-E393460056E7}"/>
              </a:ext>
            </a:extLst>
          </p:cNvPr>
          <p:cNvSpPr/>
          <p:nvPr/>
        </p:nvSpPr>
        <p:spPr>
          <a:xfrm>
            <a:off x="3197583" y="3675184"/>
            <a:ext cx="7961829"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2000"/>
          </a:p>
          <a:p>
            <a:r>
              <a:rPr lang="nb-NO" sz="2000"/>
              <a:t>Retningslinjer for alkoholbruk og annen rusmiddelbruk i arbeidstiden og i jobbrelaterte situasjoner ​</a:t>
            </a:r>
          </a:p>
          <a:p>
            <a:endParaRPr lang="nb-NO" sz="2000"/>
          </a:p>
          <a:p>
            <a:r>
              <a:rPr lang="nb-NO" sz="2000"/>
              <a:t>Rutiner for hvordan brudd på policyen skal håndteres</a:t>
            </a:r>
          </a:p>
        </p:txBody>
      </p:sp>
      <p:sp>
        <p:nvSpPr>
          <p:cNvPr id="15" name="Rektangel: avrundede hjørner 14">
            <a:extLst>
              <a:ext uri="{FF2B5EF4-FFF2-40B4-BE49-F238E27FC236}">
                <a16:creationId xmlns:a16="http://schemas.microsoft.com/office/drawing/2014/main" id="{DA06F2F7-AB41-4956-8B96-E803985521B0}"/>
              </a:ext>
            </a:extLst>
          </p:cNvPr>
          <p:cNvSpPr/>
          <p:nvPr/>
        </p:nvSpPr>
        <p:spPr>
          <a:xfrm>
            <a:off x="3197584" y="1276208"/>
            <a:ext cx="7961828"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a:t>Når utgjør alkohol en risiko hos oss? ​</a:t>
            </a:r>
          </a:p>
          <a:p>
            <a:endParaRPr lang="nb-NO" sz="2000"/>
          </a:p>
          <a:p>
            <a:r>
              <a:rPr lang="nb-NO" sz="2000"/>
              <a:t>Hva er vår alkoholkultur? Hvordan drikker vi sammen? Hva er greit? Når kjennes det ikke greit?</a:t>
            </a:r>
          </a:p>
        </p:txBody>
      </p:sp>
      <p:sp>
        <p:nvSpPr>
          <p:cNvPr id="18" name="Content Placeholder 2">
            <a:extLst>
              <a:ext uri="{FF2B5EF4-FFF2-40B4-BE49-F238E27FC236}">
                <a16:creationId xmlns:a16="http://schemas.microsoft.com/office/drawing/2014/main" id="{86018CA5-3101-4671-ABC5-396DE06921EA}"/>
              </a:ext>
            </a:extLst>
          </p:cNvPr>
          <p:cNvSpPr>
            <a:spLocks noGrp="1"/>
          </p:cNvSpPr>
          <p:nvPr>
            <p:ph idx="1"/>
          </p:nvPr>
        </p:nvSpPr>
        <p:spPr>
          <a:xfrm>
            <a:off x="829932" y="2008143"/>
            <a:ext cx="2486706" cy="845579"/>
          </a:xfrm>
        </p:spPr>
        <p:txBody>
          <a:bodyPr/>
          <a:lstStyle/>
          <a:p>
            <a:pPr marL="0" indent="0">
              <a:buNone/>
            </a:pPr>
            <a:r>
              <a:rPr lang="nb-NO">
                <a:solidFill>
                  <a:schemeClr val="bg2"/>
                </a:solidFill>
              </a:rPr>
              <a:t>Kartlegg risiko</a:t>
            </a:r>
            <a:endParaRPr lang="en-US">
              <a:solidFill>
                <a:schemeClr val="bg2"/>
              </a:solidFill>
            </a:endParaRPr>
          </a:p>
        </p:txBody>
      </p:sp>
      <p:sp>
        <p:nvSpPr>
          <p:cNvPr id="19" name="Content Placeholder 2">
            <a:extLst>
              <a:ext uri="{FF2B5EF4-FFF2-40B4-BE49-F238E27FC236}">
                <a16:creationId xmlns:a16="http://schemas.microsoft.com/office/drawing/2014/main" id="{E0385424-653B-46AE-8F04-3AFBEC5635CA}"/>
              </a:ext>
            </a:extLst>
          </p:cNvPr>
          <p:cNvSpPr txBox="1">
            <a:spLocks/>
          </p:cNvSpPr>
          <p:nvPr/>
        </p:nvSpPr>
        <p:spPr>
          <a:xfrm>
            <a:off x="829932" y="4472529"/>
            <a:ext cx="2486706" cy="845579"/>
          </a:xfrm>
          <a:prstGeom prst="rect">
            <a:avLst/>
          </a:prstGeom>
        </p:spPr>
        <p:txBody>
          <a:bodyPr vert="horz" lIns="0" tIns="0" rIns="0" bIns="0" rtlCol="0" anchor="t" anchorCtr="0">
            <a:noAutofit/>
          </a:bodyPr>
          <a:lstStyle>
            <a:lvl1pPr marL="259243" indent="-259243" algn="l" defTabSz="914406" rtl="0" eaLnBrk="1" latinLnBrk="0" hangingPunct="1">
              <a:lnSpc>
                <a:spcPct val="100000"/>
              </a:lnSpc>
              <a:spcBef>
                <a:spcPts val="800"/>
              </a:spcBef>
              <a:spcAft>
                <a:spcPts val="400"/>
              </a:spcAft>
              <a:buFont typeface="Arial" panose="020B0604020202020204" pitchFamily="34" charset="0"/>
              <a:buChar char="•"/>
              <a:defRPr sz="2280" kern="1200">
                <a:solidFill>
                  <a:schemeClr val="tx2"/>
                </a:solidFill>
                <a:latin typeface="+mn-lt"/>
                <a:ea typeface="+mn-ea"/>
                <a:cs typeface="+mn-cs"/>
              </a:defRPr>
            </a:lvl1pPr>
            <a:lvl2pPr marL="51848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2pPr>
            <a:lvl3pPr marL="777730"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3pPr>
            <a:lvl4pPr marL="1036973"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4pPr>
            <a:lvl5pPr marL="129621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5pPr>
            <a:lvl6pPr marL="251461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20"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a:solidFill>
                  <a:schemeClr val="bg2"/>
                </a:solidFill>
              </a:rPr>
              <a:t>Utarbeide alkoholpolicy</a:t>
            </a:r>
            <a:endParaRPr lang="en-US">
              <a:solidFill>
                <a:schemeClr val="bg2"/>
              </a:solidFill>
            </a:endParaRPr>
          </a:p>
        </p:txBody>
      </p:sp>
      <p:sp>
        <p:nvSpPr>
          <p:cNvPr id="20" name="Content Placeholder 2">
            <a:extLst>
              <a:ext uri="{FF2B5EF4-FFF2-40B4-BE49-F238E27FC236}">
                <a16:creationId xmlns:a16="http://schemas.microsoft.com/office/drawing/2014/main" id="{E4E2236C-1E61-476E-866E-5E82F4315E60}"/>
              </a:ext>
            </a:extLst>
          </p:cNvPr>
          <p:cNvSpPr txBox="1">
            <a:spLocks/>
          </p:cNvSpPr>
          <p:nvPr/>
        </p:nvSpPr>
        <p:spPr>
          <a:xfrm>
            <a:off x="3643011" y="2095684"/>
            <a:ext cx="2486706" cy="845579"/>
          </a:xfrm>
          <a:prstGeom prst="rect">
            <a:avLst/>
          </a:prstGeom>
        </p:spPr>
        <p:txBody>
          <a:bodyPr vert="horz" lIns="0" tIns="0" rIns="0" bIns="0" rtlCol="0" anchor="t" anchorCtr="0">
            <a:noAutofit/>
          </a:bodyPr>
          <a:lstStyle>
            <a:lvl1pPr marL="259243" indent="-259243" algn="l" defTabSz="914406" rtl="0" eaLnBrk="1" latinLnBrk="0" hangingPunct="1">
              <a:lnSpc>
                <a:spcPct val="100000"/>
              </a:lnSpc>
              <a:spcBef>
                <a:spcPts val="800"/>
              </a:spcBef>
              <a:spcAft>
                <a:spcPts val="400"/>
              </a:spcAft>
              <a:buFont typeface="Arial" panose="020B0604020202020204" pitchFamily="34" charset="0"/>
              <a:buChar char="•"/>
              <a:defRPr sz="2280" kern="1200">
                <a:solidFill>
                  <a:schemeClr val="tx2"/>
                </a:solidFill>
                <a:latin typeface="+mn-lt"/>
                <a:ea typeface="+mn-ea"/>
                <a:cs typeface="+mn-cs"/>
              </a:defRPr>
            </a:lvl1pPr>
            <a:lvl2pPr marL="51848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2pPr>
            <a:lvl3pPr marL="777730"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3pPr>
            <a:lvl4pPr marL="1036973"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4pPr>
            <a:lvl5pPr marL="129621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5pPr>
            <a:lvl6pPr marL="251461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20"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solidFill>
                <a:schemeClr val="bg2"/>
              </a:solidFill>
            </a:endParaRPr>
          </a:p>
        </p:txBody>
      </p:sp>
      <p:sp>
        <p:nvSpPr>
          <p:cNvPr id="21" name="Content Placeholder 2">
            <a:extLst>
              <a:ext uri="{FF2B5EF4-FFF2-40B4-BE49-F238E27FC236}">
                <a16:creationId xmlns:a16="http://schemas.microsoft.com/office/drawing/2014/main" id="{ECB00C73-E569-4CC1-A8B7-F3123E450B38}"/>
              </a:ext>
            </a:extLst>
          </p:cNvPr>
          <p:cNvSpPr txBox="1">
            <a:spLocks/>
          </p:cNvSpPr>
          <p:nvPr/>
        </p:nvSpPr>
        <p:spPr>
          <a:xfrm>
            <a:off x="3643011" y="4472529"/>
            <a:ext cx="2486706" cy="845579"/>
          </a:xfrm>
          <a:prstGeom prst="rect">
            <a:avLst/>
          </a:prstGeom>
        </p:spPr>
        <p:txBody>
          <a:bodyPr vert="horz" lIns="0" tIns="0" rIns="0" bIns="0" rtlCol="0" anchor="t" anchorCtr="0">
            <a:noAutofit/>
          </a:bodyPr>
          <a:lstStyle>
            <a:lvl1pPr marL="259243" indent="-259243" algn="l" defTabSz="914406" rtl="0" eaLnBrk="1" latinLnBrk="0" hangingPunct="1">
              <a:lnSpc>
                <a:spcPct val="100000"/>
              </a:lnSpc>
              <a:spcBef>
                <a:spcPts val="800"/>
              </a:spcBef>
              <a:spcAft>
                <a:spcPts val="400"/>
              </a:spcAft>
              <a:buFont typeface="Arial" panose="020B0604020202020204" pitchFamily="34" charset="0"/>
              <a:buChar char="•"/>
              <a:defRPr sz="2280" kern="1200">
                <a:solidFill>
                  <a:schemeClr val="tx2"/>
                </a:solidFill>
                <a:latin typeface="+mn-lt"/>
                <a:ea typeface="+mn-ea"/>
                <a:cs typeface="+mn-cs"/>
              </a:defRPr>
            </a:lvl1pPr>
            <a:lvl2pPr marL="51848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2pPr>
            <a:lvl3pPr marL="777730"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3pPr>
            <a:lvl4pPr marL="1036973"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4pPr>
            <a:lvl5pPr marL="129621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5pPr>
            <a:lvl6pPr marL="251461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20"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solidFill>
                <a:schemeClr val="bg2"/>
              </a:solidFill>
            </a:endParaRPr>
          </a:p>
        </p:txBody>
      </p:sp>
    </p:spTree>
    <p:extLst>
      <p:ext uri="{BB962C8B-B14F-4D97-AF65-F5344CB8AC3E}">
        <p14:creationId xmlns:p14="http://schemas.microsoft.com/office/powerpoint/2010/main" val="2984006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B2C6582-F3E4-4DF8-B5A0-FBC2EED93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12191980" cy="6857988"/>
          </a:xfrm>
          <a:prstGeom prst="rect">
            <a:avLst/>
          </a:prstGeom>
          <a:solidFill>
            <a:srgbClr val="FFFFFF"/>
          </a:solidFill>
        </p:spPr>
      </p:pic>
      <p:sp>
        <p:nvSpPr>
          <p:cNvPr id="73" name="Text Placeholder 3">
            <a:extLst>
              <a:ext uri="{FF2B5EF4-FFF2-40B4-BE49-F238E27FC236}">
                <a16:creationId xmlns:a16="http://schemas.microsoft.com/office/drawing/2014/main" id="{8DE17D73-53E5-4ED5-9AD2-497BB38D4FF5}"/>
              </a:ext>
            </a:extLst>
          </p:cNvPr>
          <p:cNvSpPr>
            <a:spLocks noGrp="1"/>
          </p:cNvSpPr>
          <p:nvPr>
            <p:ph type="body" sz="quarter" idx="12"/>
          </p:nvPr>
        </p:nvSpPr>
        <p:spPr>
          <a:xfrm>
            <a:off x="540110" y="6088487"/>
            <a:ext cx="1236368" cy="338376"/>
          </a:xfrm>
        </p:spPr>
        <p:txBody>
          <a:bodyPr/>
          <a:lstStyle/>
          <a:p>
            <a:endParaRPr lang="en-US"/>
          </a:p>
        </p:txBody>
      </p:sp>
    </p:spTree>
    <p:extLst>
      <p:ext uri="{BB962C8B-B14F-4D97-AF65-F5344CB8AC3E}">
        <p14:creationId xmlns:p14="http://schemas.microsoft.com/office/powerpoint/2010/main" val="32775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481713-5D41-4C1E-ACE6-6E3373F2DC70}"/>
              </a:ext>
            </a:extLst>
          </p:cNvPr>
          <p:cNvSpPr>
            <a:spLocks noGrp="1"/>
          </p:cNvSpPr>
          <p:nvPr>
            <p:ph type="body" sz="quarter" idx="13"/>
          </p:nvPr>
        </p:nvSpPr>
        <p:spPr/>
        <p:txBody>
          <a:bodyPr/>
          <a:lstStyle/>
          <a:p>
            <a:r>
              <a:rPr lang="nb-NO"/>
              <a:t>Kontaktperson:</a:t>
            </a:r>
          </a:p>
          <a:p>
            <a:r>
              <a:rPr lang="nb-NO"/>
              <a:t>Navn </a:t>
            </a:r>
            <a:r>
              <a:rPr lang="nb-NO" err="1"/>
              <a:t>Navnesen</a:t>
            </a:r>
            <a:br>
              <a:rPr lang="nb-NO"/>
            </a:br>
            <a:r>
              <a:rPr lang="nb-NO"/>
              <a:t>E-postadresse</a:t>
            </a:r>
          </a:p>
          <a:p>
            <a:endParaRPr lang="nb-NO"/>
          </a:p>
        </p:txBody>
      </p:sp>
      <p:sp>
        <p:nvSpPr>
          <p:cNvPr id="3" name="Text Placeholder 2">
            <a:extLst>
              <a:ext uri="{FF2B5EF4-FFF2-40B4-BE49-F238E27FC236}">
                <a16:creationId xmlns:a16="http://schemas.microsoft.com/office/drawing/2014/main" id="{647819A2-3E01-4605-A802-87EDC2B7A44F}"/>
              </a:ext>
            </a:extLst>
          </p:cNvPr>
          <p:cNvSpPr>
            <a:spLocks noGrp="1"/>
          </p:cNvSpPr>
          <p:nvPr>
            <p:ph type="body" sz="quarter" idx="12"/>
          </p:nvPr>
        </p:nvSpPr>
        <p:spPr/>
        <p:txBody>
          <a:bodyPr/>
          <a:lstStyle/>
          <a:p>
            <a:r>
              <a:rPr lang="nb-NO"/>
              <a:t>Lik oss på Facebook: @</a:t>
            </a:r>
            <a:r>
              <a:rPr lang="nb-NO" err="1"/>
              <a:t>avogtil</a:t>
            </a:r>
            <a:endParaRPr lang="nb-NO"/>
          </a:p>
          <a:p>
            <a:r>
              <a:rPr lang="nb-NO"/>
              <a:t>Følg oss på Instagram: @avogtil.no</a:t>
            </a:r>
          </a:p>
          <a:p>
            <a:r>
              <a:rPr lang="nb-NO"/>
              <a:t>Eller på </a:t>
            </a:r>
            <a:r>
              <a:rPr lang="nb-NO" err="1"/>
              <a:t>Twitter</a:t>
            </a:r>
            <a:r>
              <a:rPr lang="nb-NO"/>
              <a:t>: @</a:t>
            </a:r>
            <a:r>
              <a:rPr lang="nb-NO" err="1"/>
              <a:t>avogtil</a:t>
            </a:r>
            <a:endParaRPr lang="nb-NO"/>
          </a:p>
          <a:p>
            <a:endParaRPr lang="nb-NO"/>
          </a:p>
        </p:txBody>
      </p:sp>
      <p:sp>
        <p:nvSpPr>
          <p:cNvPr id="4" name="Text Placeholder 3">
            <a:extLst>
              <a:ext uri="{FF2B5EF4-FFF2-40B4-BE49-F238E27FC236}">
                <a16:creationId xmlns:a16="http://schemas.microsoft.com/office/drawing/2014/main" id="{E07FEDB7-95B7-496F-9C02-BE1CA3C8A3B3}"/>
              </a:ext>
            </a:extLst>
          </p:cNvPr>
          <p:cNvSpPr>
            <a:spLocks noGrp="1"/>
          </p:cNvSpPr>
          <p:nvPr>
            <p:ph type="body" sz="quarter" idx="14"/>
          </p:nvPr>
        </p:nvSpPr>
        <p:spPr/>
        <p:txBody>
          <a:bodyPr/>
          <a:lstStyle/>
          <a:p>
            <a:r>
              <a:rPr lang="nb-NO"/>
              <a:t>Takk!</a:t>
            </a:r>
          </a:p>
        </p:txBody>
      </p:sp>
    </p:spTree>
    <p:extLst>
      <p:ext uri="{BB962C8B-B14F-4D97-AF65-F5344CB8AC3E}">
        <p14:creationId xmlns:p14="http://schemas.microsoft.com/office/powerpoint/2010/main" val="4117314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65EE15-D699-4AA1-8A8C-D86AF25DCEC3}"/>
              </a:ext>
            </a:extLst>
          </p:cNvPr>
          <p:cNvSpPr>
            <a:spLocks noGrp="1"/>
          </p:cNvSpPr>
          <p:nvPr>
            <p:ph type="title"/>
          </p:nvPr>
        </p:nvSpPr>
        <p:spPr>
          <a:xfrm>
            <a:off x="529309" y="435145"/>
            <a:ext cx="4289272" cy="1876539"/>
          </a:xfrm>
        </p:spPr>
        <p:txBody>
          <a:bodyPr anchor="t">
            <a:normAutofit/>
          </a:bodyPr>
          <a:lstStyle/>
          <a:p>
            <a:r>
              <a:rPr lang="nb-NO" b="0" i="0" u="none" strike="noStrike">
                <a:effectLst/>
              </a:rPr>
              <a:t>Agenda</a:t>
            </a:r>
            <a:r>
              <a:rPr lang="nb-NO" b="0" i="0">
                <a:effectLst/>
              </a:rPr>
              <a:t>​</a:t>
            </a:r>
            <a:endParaRPr lang="nb-NO"/>
          </a:p>
        </p:txBody>
      </p:sp>
      <p:sp>
        <p:nvSpPr>
          <p:cNvPr id="3" name="Plassholder for innhold 2">
            <a:extLst>
              <a:ext uri="{FF2B5EF4-FFF2-40B4-BE49-F238E27FC236}">
                <a16:creationId xmlns:a16="http://schemas.microsoft.com/office/drawing/2014/main" id="{D6BB222D-27C3-4632-AAB5-65C0D1305F2C}"/>
              </a:ext>
            </a:extLst>
          </p:cNvPr>
          <p:cNvSpPr>
            <a:spLocks noGrp="1"/>
          </p:cNvSpPr>
          <p:nvPr>
            <p:ph idx="1"/>
          </p:nvPr>
        </p:nvSpPr>
        <p:spPr>
          <a:xfrm>
            <a:off x="6205591" y="435145"/>
            <a:ext cx="5457102" cy="5545861"/>
          </a:xfrm>
        </p:spPr>
        <p:txBody>
          <a:bodyPr anchor="t">
            <a:normAutofit/>
          </a:bodyPr>
          <a:lstStyle/>
          <a:p>
            <a:r>
              <a:rPr lang="nb-NO"/>
              <a:t>Alkohol i arbeidslivet ​</a:t>
            </a:r>
          </a:p>
          <a:p>
            <a:r>
              <a:rPr lang="nb-NO"/>
              <a:t>Hvorfor vil vi gjøre noe med alkoholen? ​</a:t>
            </a:r>
          </a:p>
          <a:p>
            <a:r>
              <a:rPr lang="nb-NO"/>
              <a:t>Veien videre​</a:t>
            </a:r>
          </a:p>
          <a:p>
            <a:r>
              <a:rPr lang="nb-NO"/>
              <a:t>Retningslinjer for alkoholbruk​</a:t>
            </a:r>
          </a:p>
          <a:p>
            <a:r>
              <a:rPr lang="nb-NO"/>
              <a:t>Nytt om arrangementer og gaver </a:t>
            </a:r>
          </a:p>
        </p:txBody>
      </p:sp>
    </p:spTree>
    <p:extLst>
      <p:ext uri="{BB962C8B-B14F-4D97-AF65-F5344CB8AC3E}">
        <p14:creationId xmlns:p14="http://schemas.microsoft.com/office/powerpoint/2010/main" val="51907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t bilde som inneholder person, utendørs, stående, mann&#10;&#10;Automatisk generert beskrivelse">
            <a:extLst>
              <a:ext uri="{FF2B5EF4-FFF2-40B4-BE49-F238E27FC236}">
                <a16:creationId xmlns:a16="http://schemas.microsoft.com/office/drawing/2014/main" id="{8D1028F0-BD86-41A6-9022-909EAE8BFF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89"/>
          </a:xfrm>
          <a:prstGeom prst="rect">
            <a:avLst/>
          </a:prstGeom>
          <a:solidFill>
            <a:srgbClr val="FFFFFF"/>
          </a:solidFill>
        </p:spPr>
      </p:pic>
      <p:sp>
        <p:nvSpPr>
          <p:cNvPr id="3" name="Plassholder for tekst 2">
            <a:extLst>
              <a:ext uri="{FF2B5EF4-FFF2-40B4-BE49-F238E27FC236}">
                <a16:creationId xmlns:a16="http://schemas.microsoft.com/office/drawing/2014/main" id="{33FC946C-790B-426B-A0C7-61F2FC8614D6}"/>
              </a:ext>
            </a:extLst>
          </p:cNvPr>
          <p:cNvSpPr>
            <a:spLocks noGrp="1"/>
          </p:cNvSpPr>
          <p:nvPr>
            <p:ph type="body" sz="quarter" idx="10"/>
          </p:nvPr>
        </p:nvSpPr>
        <p:spPr>
          <a:xfrm>
            <a:off x="1515546" y="1771420"/>
            <a:ext cx="9160908" cy="3315160"/>
          </a:xfrm>
        </p:spPr>
        <p:txBody>
          <a:bodyPr anchor="ctr">
            <a:normAutofit/>
          </a:bodyPr>
          <a:lstStyle/>
          <a:p>
            <a:r>
              <a:rPr lang="nb-NO" b="1" i="0" u="none" strike="noStrike">
                <a:effectLst/>
              </a:rPr>
              <a:t>Hvorfor?</a:t>
            </a:r>
            <a:r>
              <a:rPr lang="nb-NO" b="0" i="0">
                <a:effectLst/>
              </a:rPr>
              <a:t>​</a:t>
            </a:r>
            <a:endParaRPr lang="nb-NO"/>
          </a:p>
        </p:txBody>
      </p:sp>
      <p:sp>
        <p:nvSpPr>
          <p:cNvPr id="71" name="Text Placeholder 3">
            <a:extLst>
              <a:ext uri="{FF2B5EF4-FFF2-40B4-BE49-F238E27FC236}">
                <a16:creationId xmlns:a16="http://schemas.microsoft.com/office/drawing/2014/main" id="{23B15B28-475A-4FCA-9770-4621416E4AA6}"/>
              </a:ext>
            </a:extLst>
          </p:cNvPr>
          <p:cNvSpPr>
            <a:spLocks noGrp="1"/>
          </p:cNvSpPr>
          <p:nvPr>
            <p:ph type="body" sz="quarter" idx="12"/>
          </p:nvPr>
        </p:nvSpPr>
        <p:spPr>
          <a:xfrm>
            <a:off x="540110" y="6088487"/>
            <a:ext cx="1236368" cy="338376"/>
          </a:xfrm>
        </p:spPr>
        <p:txBody>
          <a:bodyPr/>
          <a:lstStyle/>
          <a:p>
            <a:endParaRPr lang="en-US"/>
          </a:p>
        </p:txBody>
      </p:sp>
    </p:spTree>
    <p:extLst>
      <p:ext uri="{BB962C8B-B14F-4D97-AF65-F5344CB8AC3E}">
        <p14:creationId xmlns:p14="http://schemas.microsoft.com/office/powerpoint/2010/main" val="230487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AB9A95C-D536-4AAE-ABF5-3340E3446B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3" r="8859" b="-1"/>
          <a:stretch/>
        </p:blipFill>
        <p:spPr bwMode="auto">
          <a:xfrm>
            <a:off x="4266866" y="10"/>
            <a:ext cx="7925134" cy="6857989"/>
          </a:xfrm>
          <a:prstGeom prst="rect">
            <a:avLst/>
          </a:prstGeom>
          <a:noFill/>
        </p:spPr>
      </p:pic>
      <p:sp>
        <p:nvSpPr>
          <p:cNvPr id="2" name="Plassholder for tekst 1">
            <a:extLst>
              <a:ext uri="{FF2B5EF4-FFF2-40B4-BE49-F238E27FC236}">
                <a16:creationId xmlns:a16="http://schemas.microsoft.com/office/drawing/2014/main" id="{2AEF442F-32B4-4028-978B-A0A8E233539A}"/>
              </a:ext>
            </a:extLst>
          </p:cNvPr>
          <p:cNvSpPr>
            <a:spLocks noGrp="1"/>
          </p:cNvSpPr>
          <p:nvPr>
            <p:ph type="ctrTitle"/>
          </p:nvPr>
        </p:nvSpPr>
        <p:spPr>
          <a:xfrm>
            <a:off x="529309" y="346850"/>
            <a:ext cx="3205275" cy="1662224"/>
          </a:xfrm>
        </p:spPr>
        <p:txBody>
          <a:bodyPr anchor="b">
            <a:normAutofit/>
          </a:bodyPr>
          <a:lstStyle/>
          <a:p>
            <a:pPr>
              <a:lnSpc>
                <a:spcPct val="90000"/>
              </a:lnSpc>
            </a:pPr>
            <a:r>
              <a:rPr lang="nb-NO" sz="4600"/>
              <a:t>Alkohol i arbeidslivet ​</a:t>
            </a:r>
          </a:p>
        </p:txBody>
      </p:sp>
    </p:spTree>
    <p:extLst>
      <p:ext uri="{BB962C8B-B14F-4D97-AF65-F5344CB8AC3E}">
        <p14:creationId xmlns:p14="http://schemas.microsoft.com/office/powerpoint/2010/main" val="92488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CC84E5-4F4C-47F4-A5CA-B311893FE97A}"/>
              </a:ext>
            </a:extLst>
          </p:cNvPr>
          <p:cNvSpPr>
            <a:spLocks noGrp="1"/>
          </p:cNvSpPr>
          <p:nvPr>
            <p:ph type="title"/>
          </p:nvPr>
        </p:nvSpPr>
        <p:spPr>
          <a:xfrm>
            <a:off x="1574337" y="534390"/>
            <a:ext cx="3389549" cy="684527"/>
          </a:xfrm>
        </p:spPr>
        <p:txBody>
          <a:bodyPr/>
          <a:lstStyle/>
          <a:p>
            <a:r>
              <a:rPr lang="nb-NO"/>
              <a:t>På fredagspils​</a:t>
            </a:r>
          </a:p>
        </p:txBody>
      </p:sp>
      <p:pic>
        <p:nvPicPr>
          <p:cNvPr id="4098" name="Picture 2">
            <a:extLst>
              <a:ext uri="{FF2B5EF4-FFF2-40B4-BE49-F238E27FC236}">
                <a16:creationId xmlns:a16="http://schemas.microsoft.com/office/drawing/2014/main" id="{3841A607-591C-4EE4-AAC0-FB06E52006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05338" y="2598737"/>
            <a:ext cx="2981325" cy="2609850"/>
          </a:xfrm>
          <a:prstGeom prst="rect">
            <a:avLst/>
          </a:prstGeom>
          <a:noFill/>
          <a:extLst>
            <a:ext uri="{909E8E84-426E-40DD-AFC4-6F175D3DCCD1}">
              <a14:hiddenFill xmlns:a14="http://schemas.microsoft.com/office/drawing/2010/main">
                <a:solidFill>
                  <a:srgbClr val="FFFFFF"/>
                </a:solidFill>
              </a14:hiddenFill>
            </a:ext>
          </a:extLst>
        </p:spPr>
      </p:pic>
      <p:sp>
        <p:nvSpPr>
          <p:cNvPr id="7" name="Tittel 1">
            <a:extLst>
              <a:ext uri="{FF2B5EF4-FFF2-40B4-BE49-F238E27FC236}">
                <a16:creationId xmlns:a16="http://schemas.microsoft.com/office/drawing/2014/main" id="{580B115F-E58C-4E68-BC36-AD7BD762B0BF}"/>
              </a:ext>
            </a:extLst>
          </p:cNvPr>
          <p:cNvSpPr txBox="1">
            <a:spLocks/>
          </p:cNvSpPr>
          <p:nvPr/>
        </p:nvSpPr>
        <p:spPr>
          <a:xfrm>
            <a:off x="7586663" y="639572"/>
            <a:ext cx="3389549" cy="684527"/>
          </a:xfrm>
          <a:prstGeom prst="rect">
            <a:avLst/>
          </a:prstGeom>
        </p:spPr>
        <p:txBody>
          <a:bodyPr vert="horz" lIns="0" tIns="0" rIns="0" bIns="0" rtlCol="0" anchor="t" anchorCtr="0">
            <a:noAutofit/>
          </a:bodyPr>
          <a:lstStyle>
            <a:lvl1pPr algn="l" defTabSz="914406" rtl="0" eaLnBrk="1" latinLnBrk="0" hangingPunct="1">
              <a:lnSpc>
                <a:spcPct val="100000"/>
              </a:lnSpc>
              <a:spcBef>
                <a:spcPts val="0"/>
              </a:spcBef>
              <a:buNone/>
              <a:defRPr sz="3301" kern="1200">
                <a:solidFill>
                  <a:schemeClr val="tx2"/>
                </a:solidFill>
                <a:latin typeface="+mj-lt"/>
                <a:ea typeface="+mj-ea"/>
                <a:cs typeface="+mj-cs"/>
              </a:defRPr>
            </a:lvl1pPr>
          </a:lstStyle>
          <a:p>
            <a:r>
              <a:rPr lang="nb-NO"/>
              <a:t>På sommerfest​</a:t>
            </a:r>
          </a:p>
        </p:txBody>
      </p:sp>
      <p:sp>
        <p:nvSpPr>
          <p:cNvPr id="8" name="Tittel 1">
            <a:extLst>
              <a:ext uri="{FF2B5EF4-FFF2-40B4-BE49-F238E27FC236}">
                <a16:creationId xmlns:a16="http://schemas.microsoft.com/office/drawing/2014/main" id="{C3BBBAC4-003A-4378-9A15-732AE0BE7F1E}"/>
              </a:ext>
            </a:extLst>
          </p:cNvPr>
          <p:cNvSpPr txBox="1">
            <a:spLocks/>
          </p:cNvSpPr>
          <p:nvPr/>
        </p:nvSpPr>
        <p:spPr>
          <a:xfrm>
            <a:off x="529307" y="1669897"/>
            <a:ext cx="3389549" cy="684527"/>
          </a:xfrm>
          <a:prstGeom prst="rect">
            <a:avLst/>
          </a:prstGeom>
        </p:spPr>
        <p:txBody>
          <a:bodyPr vert="horz" lIns="0" tIns="0" rIns="0" bIns="0" rtlCol="0" anchor="t" anchorCtr="0">
            <a:noAutofit/>
          </a:bodyPr>
          <a:lstStyle>
            <a:lvl1pPr algn="l" defTabSz="914406" rtl="0" eaLnBrk="1" latinLnBrk="0" hangingPunct="1">
              <a:lnSpc>
                <a:spcPct val="100000"/>
              </a:lnSpc>
              <a:spcBef>
                <a:spcPts val="0"/>
              </a:spcBef>
              <a:buNone/>
              <a:defRPr sz="3301" kern="1200">
                <a:solidFill>
                  <a:schemeClr val="tx2"/>
                </a:solidFill>
                <a:latin typeface="+mj-lt"/>
                <a:ea typeface="+mj-ea"/>
                <a:cs typeface="+mj-cs"/>
              </a:defRPr>
            </a:lvl1pPr>
          </a:lstStyle>
          <a:p>
            <a:r>
              <a:rPr lang="nb-NO"/>
              <a:t>På julebord​</a:t>
            </a:r>
          </a:p>
        </p:txBody>
      </p:sp>
      <p:sp>
        <p:nvSpPr>
          <p:cNvPr id="9" name="Tittel 1">
            <a:extLst>
              <a:ext uri="{FF2B5EF4-FFF2-40B4-BE49-F238E27FC236}">
                <a16:creationId xmlns:a16="http://schemas.microsoft.com/office/drawing/2014/main" id="{3C6FAF80-08E6-4FFF-B21B-3AE746BCA587}"/>
              </a:ext>
            </a:extLst>
          </p:cNvPr>
          <p:cNvSpPr txBox="1">
            <a:spLocks/>
          </p:cNvSpPr>
          <p:nvPr/>
        </p:nvSpPr>
        <p:spPr>
          <a:xfrm>
            <a:off x="8628279" y="1756418"/>
            <a:ext cx="3389549" cy="684527"/>
          </a:xfrm>
          <a:prstGeom prst="rect">
            <a:avLst/>
          </a:prstGeom>
        </p:spPr>
        <p:txBody>
          <a:bodyPr vert="horz" lIns="0" tIns="0" rIns="0" bIns="0" rtlCol="0" anchor="t" anchorCtr="0">
            <a:noAutofit/>
          </a:bodyPr>
          <a:lstStyle>
            <a:lvl1pPr algn="l" defTabSz="914406" rtl="0" eaLnBrk="1" latinLnBrk="0" hangingPunct="1">
              <a:lnSpc>
                <a:spcPct val="100000"/>
              </a:lnSpc>
              <a:spcBef>
                <a:spcPts val="0"/>
              </a:spcBef>
              <a:buNone/>
              <a:defRPr sz="3301" kern="1200">
                <a:solidFill>
                  <a:schemeClr val="tx2"/>
                </a:solidFill>
                <a:latin typeface="+mj-lt"/>
                <a:ea typeface="+mj-ea"/>
                <a:cs typeface="+mj-cs"/>
              </a:defRPr>
            </a:lvl1pPr>
          </a:lstStyle>
          <a:p>
            <a:r>
              <a:rPr lang="nb-NO"/>
              <a:t>På konferanse​</a:t>
            </a:r>
          </a:p>
        </p:txBody>
      </p:sp>
      <p:sp>
        <p:nvSpPr>
          <p:cNvPr id="10" name="Tittel 1">
            <a:extLst>
              <a:ext uri="{FF2B5EF4-FFF2-40B4-BE49-F238E27FC236}">
                <a16:creationId xmlns:a16="http://schemas.microsoft.com/office/drawing/2014/main" id="{B48AB481-0E98-4EB5-B600-90441294870D}"/>
              </a:ext>
            </a:extLst>
          </p:cNvPr>
          <p:cNvSpPr txBox="1">
            <a:spLocks/>
          </p:cNvSpPr>
          <p:nvPr/>
        </p:nvSpPr>
        <p:spPr>
          <a:xfrm>
            <a:off x="529307" y="3429000"/>
            <a:ext cx="3389549" cy="684527"/>
          </a:xfrm>
          <a:prstGeom prst="rect">
            <a:avLst/>
          </a:prstGeom>
        </p:spPr>
        <p:txBody>
          <a:bodyPr vert="horz" lIns="0" tIns="0" rIns="0" bIns="0" rtlCol="0" anchor="t" anchorCtr="0">
            <a:noAutofit/>
          </a:bodyPr>
          <a:lstStyle>
            <a:lvl1pPr algn="l" defTabSz="914406" rtl="0" eaLnBrk="1" latinLnBrk="0" hangingPunct="1">
              <a:lnSpc>
                <a:spcPct val="100000"/>
              </a:lnSpc>
              <a:spcBef>
                <a:spcPts val="0"/>
              </a:spcBef>
              <a:buNone/>
              <a:defRPr sz="3301" kern="1200">
                <a:solidFill>
                  <a:schemeClr val="tx2"/>
                </a:solidFill>
                <a:latin typeface="+mj-lt"/>
                <a:ea typeface="+mj-ea"/>
                <a:cs typeface="+mj-cs"/>
              </a:defRPr>
            </a:lvl1pPr>
          </a:lstStyle>
          <a:p>
            <a:r>
              <a:rPr lang="nb-NO"/>
              <a:t>På jubileum​</a:t>
            </a:r>
          </a:p>
        </p:txBody>
      </p:sp>
      <p:sp>
        <p:nvSpPr>
          <p:cNvPr id="11" name="Tittel 1">
            <a:extLst>
              <a:ext uri="{FF2B5EF4-FFF2-40B4-BE49-F238E27FC236}">
                <a16:creationId xmlns:a16="http://schemas.microsoft.com/office/drawing/2014/main" id="{DE73BB86-B234-4372-BBC5-D6C4A114B829}"/>
              </a:ext>
            </a:extLst>
          </p:cNvPr>
          <p:cNvSpPr txBox="1">
            <a:spLocks/>
          </p:cNvSpPr>
          <p:nvPr/>
        </p:nvSpPr>
        <p:spPr>
          <a:xfrm>
            <a:off x="8802451" y="3429000"/>
            <a:ext cx="3389549" cy="684527"/>
          </a:xfrm>
          <a:prstGeom prst="rect">
            <a:avLst/>
          </a:prstGeom>
        </p:spPr>
        <p:txBody>
          <a:bodyPr vert="horz" lIns="0" tIns="0" rIns="0" bIns="0" rtlCol="0" anchor="t" anchorCtr="0">
            <a:noAutofit/>
          </a:bodyPr>
          <a:lstStyle>
            <a:lvl1pPr algn="l" defTabSz="914406" rtl="0" eaLnBrk="1" latinLnBrk="0" hangingPunct="1">
              <a:lnSpc>
                <a:spcPct val="100000"/>
              </a:lnSpc>
              <a:spcBef>
                <a:spcPts val="0"/>
              </a:spcBef>
              <a:buNone/>
              <a:defRPr sz="3301" kern="1200">
                <a:solidFill>
                  <a:schemeClr val="tx2"/>
                </a:solidFill>
                <a:latin typeface="+mj-lt"/>
                <a:ea typeface="+mj-ea"/>
                <a:cs typeface="+mj-cs"/>
              </a:defRPr>
            </a:lvl1pPr>
          </a:lstStyle>
          <a:p>
            <a:r>
              <a:rPr lang="nb-NO"/>
              <a:t>På jobbtur​</a:t>
            </a:r>
          </a:p>
        </p:txBody>
      </p:sp>
      <p:sp>
        <p:nvSpPr>
          <p:cNvPr id="12" name="Tittel 1">
            <a:extLst>
              <a:ext uri="{FF2B5EF4-FFF2-40B4-BE49-F238E27FC236}">
                <a16:creationId xmlns:a16="http://schemas.microsoft.com/office/drawing/2014/main" id="{5EA71E2F-1112-4C94-AE1A-838491B25D2D}"/>
              </a:ext>
            </a:extLst>
          </p:cNvPr>
          <p:cNvSpPr txBox="1">
            <a:spLocks/>
          </p:cNvSpPr>
          <p:nvPr/>
        </p:nvSpPr>
        <p:spPr>
          <a:xfrm>
            <a:off x="1215789" y="5188103"/>
            <a:ext cx="3389549" cy="684527"/>
          </a:xfrm>
          <a:prstGeom prst="rect">
            <a:avLst/>
          </a:prstGeom>
        </p:spPr>
        <p:txBody>
          <a:bodyPr vert="horz" lIns="0" tIns="0" rIns="0" bIns="0" rtlCol="0" anchor="t" anchorCtr="0">
            <a:noAutofit/>
          </a:bodyPr>
          <a:lstStyle>
            <a:lvl1pPr algn="l" defTabSz="914406" rtl="0" eaLnBrk="1" latinLnBrk="0" hangingPunct="1">
              <a:lnSpc>
                <a:spcPct val="100000"/>
              </a:lnSpc>
              <a:spcBef>
                <a:spcPts val="0"/>
              </a:spcBef>
              <a:buNone/>
              <a:defRPr sz="3301" kern="1200">
                <a:solidFill>
                  <a:schemeClr val="tx2"/>
                </a:solidFill>
                <a:latin typeface="+mj-lt"/>
                <a:ea typeface="+mj-ea"/>
                <a:cs typeface="+mj-cs"/>
              </a:defRPr>
            </a:lvl1pPr>
          </a:lstStyle>
          <a:p>
            <a:r>
              <a:rPr lang="nb-NO"/>
              <a:t>På lønningspils​</a:t>
            </a:r>
          </a:p>
        </p:txBody>
      </p:sp>
      <p:sp>
        <p:nvSpPr>
          <p:cNvPr id="13" name="Tittel 1">
            <a:extLst>
              <a:ext uri="{FF2B5EF4-FFF2-40B4-BE49-F238E27FC236}">
                <a16:creationId xmlns:a16="http://schemas.microsoft.com/office/drawing/2014/main" id="{774C3F4F-9D7B-45FF-AEA9-D584AFE584F4}"/>
              </a:ext>
            </a:extLst>
          </p:cNvPr>
          <p:cNvSpPr txBox="1">
            <a:spLocks/>
          </p:cNvSpPr>
          <p:nvPr/>
        </p:nvSpPr>
        <p:spPr>
          <a:xfrm>
            <a:off x="7904978" y="5208587"/>
            <a:ext cx="3389549" cy="684527"/>
          </a:xfrm>
          <a:prstGeom prst="rect">
            <a:avLst/>
          </a:prstGeom>
        </p:spPr>
        <p:txBody>
          <a:bodyPr vert="horz" lIns="0" tIns="0" rIns="0" bIns="0" rtlCol="0" anchor="t" anchorCtr="0">
            <a:noAutofit/>
          </a:bodyPr>
          <a:lstStyle>
            <a:lvl1pPr algn="l" defTabSz="914406" rtl="0" eaLnBrk="1" latinLnBrk="0" hangingPunct="1">
              <a:lnSpc>
                <a:spcPct val="100000"/>
              </a:lnSpc>
              <a:spcBef>
                <a:spcPts val="0"/>
              </a:spcBef>
              <a:buNone/>
              <a:defRPr sz="3301" kern="1200">
                <a:solidFill>
                  <a:schemeClr val="tx2"/>
                </a:solidFill>
                <a:latin typeface="+mj-lt"/>
                <a:ea typeface="+mj-ea"/>
                <a:cs typeface="+mj-cs"/>
              </a:defRPr>
            </a:lvl1pPr>
          </a:lstStyle>
          <a:p>
            <a:r>
              <a:rPr lang="nb-NO"/>
              <a:t>På seminar​</a:t>
            </a:r>
          </a:p>
        </p:txBody>
      </p:sp>
    </p:spTree>
    <p:extLst>
      <p:ext uri="{BB962C8B-B14F-4D97-AF65-F5344CB8AC3E}">
        <p14:creationId xmlns:p14="http://schemas.microsoft.com/office/powerpoint/2010/main" val="1680899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095F6D7-5414-4409-B470-B7372D474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695" y="-632604"/>
            <a:ext cx="12182041" cy="812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3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61D3690-6916-4575-8EC0-27F8D4EDFCD3}"/>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r="22862" b="-1"/>
          <a:stretch/>
        </p:blipFill>
        <p:spPr bwMode="auto">
          <a:xfrm>
            <a:off x="4266866" y="10"/>
            <a:ext cx="7925134" cy="6857989"/>
          </a:xfrm>
          <a:prstGeom prst="rect">
            <a:avLst/>
          </a:prstGeom>
          <a:noFill/>
        </p:spPr>
      </p:pic>
      <p:sp>
        <p:nvSpPr>
          <p:cNvPr id="2" name="Tittel 1">
            <a:extLst>
              <a:ext uri="{FF2B5EF4-FFF2-40B4-BE49-F238E27FC236}">
                <a16:creationId xmlns:a16="http://schemas.microsoft.com/office/drawing/2014/main" id="{C59254AB-DFD3-430C-B730-97FD400418C4}"/>
              </a:ext>
            </a:extLst>
          </p:cNvPr>
          <p:cNvSpPr>
            <a:spLocks noGrp="1"/>
          </p:cNvSpPr>
          <p:nvPr>
            <p:ph type="ctrTitle"/>
          </p:nvPr>
        </p:nvSpPr>
        <p:spPr>
          <a:xfrm>
            <a:off x="529309" y="346850"/>
            <a:ext cx="3205275" cy="1662224"/>
          </a:xfrm>
        </p:spPr>
        <p:txBody>
          <a:bodyPr anchor="b">
            <a:normAutofit/>
          </a:bodyPr>
          <a:lstStyle/>
          <a:p>
            <a:pPr>
              <a:lnSpc>
                <a:spcPct val="90000"/>
              </a:lnSpc>
            </a:pPr>
            <a:r>
              <a:rPr lang="nb-NO" sz="3800"/>
              <a:t>Hvorfor vil vi gjøre noe med alkoholen? </a:t>
            </a:r>
          </a:p>
        </p:txBody>
      </p:sp>
    </p:spTree>
    <p:extLst>
      <p:ext uri="{BB962C8B-B14F-4D97-AF65-F5344CB8AC3E}">
        <p14:creationId xmlns:p14="http://schemas.microsoft.com/office/powerpoint/2010/main" val="219332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F37EFC6-44EE-422A-AA3B-405EF40BE336}"/>
              </a:ext>
            </a:extLst>
          </p:cNvPr>
          <p:cNvSpPr>
            <a:spLocks noGrp="1"/>
          </p:cNvSpPr>
          <p:nvPr>
            <p:ph type="title"/>
          </p:nvPr>
        </p:nvSpPr>
        <p:spPr>
          <a:xfrm>
            <a:off x="529309" y="369092"/>
            <a:ext cx="11133385" cy="1015804"/>
          </a:xfrm>
        </p:spPr>
        <p:txBody>
          <a:bodyPr/>
          <a:lstStyle/>
          <a:p>
            <a:r>
              <a:rPr lang="nb-NO"/>
              <a:t>Fire grunner til å gjøre noe med alkoholen</a:t>
            </a:r>
            <a:endParaRPr lang="en-US"/>
          </a:p>
        </p:txBody>
      </p:sp>
      <p:sp>
        <p:nvSpPr>
          <p:cNvPr id="7" name="Rektangel: avrundede hjørner 6">
            <a:extLst>
              <a:ext uri="{FF2B5EF4-FFF2-40B4-BE49-F238E27FC236}">
                <a16:creationId xmlns:a16="http://schemas.microsoft.com/office/drawing/2014/main" id="{109DC42D-5FBF-48A6-AD75-6F19CF5B5B09}"/>
              </a:ext>
            </a:extLst>
          </p:cNvPr>
          <p:cNvSpPr/>
          <p:nvPr/>
        </p:nvSpPr>
        <p:spPr>
          <a:xfrm>
            <a:off x="1187963" y="3805813"/>
            <a:ext cx="440489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avrundede hjørner 7">
            <a:extLst>
              <a:ext uri="{FF2B5EF4-FFF2-40B4-BE49-F238E27FC236}">
                <a16:creationId xmlns:a16="http://schemas.microsoft.com/office/drawing/2014/main" id="{0331CF90-243D-4CA2-A519-595CA8F5C3F1}"/>
              </a:ext>
            </a:extLst>
          </p:cNvPr>
          <p:cNvSpPr/>
          <p:nvPr/>
        </p:nvSpPr>
        <p:spPr>
          <a:xfrm>
            <a:off x="1187963" y="1406837"/>
            <a:ext cx="440489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avrundede hjørner 8">
            <a:extLst>
              <a:ext uri="{FF2B5EF4-FFF2-40B4-BE49-F238E27FC236}">
                <a16:creationId xmlns:a16="http://schemas.microsoft.com/office/drawing/2014/main" id="{275EA711-C5BA-4508-A20D-99132126EA58}"/>
              </a:ext>
            </a:extLst>
          </p:cNvPr>
          <p:cNvSpPr/>
          <p:nvPr/>
        </p:nvSpPr>
        <p:spPr>
          <a:xfrm>
            <a:off x="6424696" y="3854241"/>
            <a:ext cx="440489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avrundede hjørner 18">
            <a:extLst>
              <a:ext uri="{FF2B5EF4-FFF2-40B4-BE49-F238E27FC236}">
                <a16:creationId xmlns:a16="http://schemas.microsoft.com/office/drawing/2014/main" id="{495214A3-AB3A-4AA2-A292-46F8AB880789}"/>
              </a:ext>
            </a:extLst>
          </p:cNvPr>
          <p:cNvSpPr/>
          <p:nvPr/>
        </p:nvSpPr>
        <p:spPr>
          <a:xfrm>
            <a:off x="6418615" y="1384896"/>
            <a:ext cx="4404896" cy="1981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Content Placeholder 2">
            <a:extLst>
              <a:ext uri="{FF2B5EF4-FFF2-40B4-BE49-F238E27FC236}">
                <a16:creationId xmlns:a16="http://schemas.microsoft.com/office/drawing/2014/main" id="{45C04FCE-368A-43BD-83AE-6186DD1D4718}"/>
              </a:ext>
            </a:extLst>
          </p:cNvPr>
          <p:cNvSpPr txBox="1">
            <a:spLocks/>
          </p:cNvSpPr>
          <p:nvPr/>
        </p:nvSpPr>
        <p:spPr>
          <a:xfrm>
            <a:off x="1573201" y="4432773"/>
            <a:ext cx="5059145" cy="845579"/>
          </a:xfrm>
          <a:prstGeom prst="rect">
            <a:avLst/>
          </a:prstGeom>
        </p:spPr>
        <p:txBody>
          <a:bodyPr vert="horz" lIns="0" tIns="0" rIns="0" bIns="0" rtlCol="0" anchor="t" anchorCtr="0">
            <a:noAutofit/>
          </a:bodyPr>
          <a:lstStyle>
            <a:lvl1pPr marL="259243" indent="-259243" algn="l" defTabSz="914406" rtl="0" eaLnBrk="1" latinLnBrk="0" hangingPunct="1">
              <a:lnSpc>
                <a:spcPct val="100000"/>
              </a:lnSpc>
              <a:spcBef>
                <a:spcPts val="800"/>
              </a:spcBef>
              <a:spcAft>
                <a:spcPts val="400"/>
              </a:spcAft>
              <a:buFont typeface="Arial" panose="020B0604020202020204" pitchFamily="34" charset="0"/>
              <a:buChar char="•"/>
              <a:defRPr sz="2280" kern="1200">
                <a:solidFill>
                  <a:schemeClr val="tx2"/>
                </a:solidFill>
                <a:latin typeface="+mn-lt"/>
                <a:ea typeface="+mn-ea"/>
                <a:cs typeface="+mn-cs"/>
              </a:defRPr>
            </a:lvl1pPr>
            <a:lvl2pPr marL="51848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2pPr>
            <a:lvl3pPr marL="777730"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3pPr>
            <a:lvl4pPr marL="1036973"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4pPr>
            <a:lvl5pPr marL="129621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5pPr>
            <a:lvl6pPr marL="251461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20"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a:solidFill>
                  <a:schemeClr val="bg2"/>
                </a:solidFill>
              </a:rPr>
              <a:t>Mange har dårlige erfaringer</a:t>
            </a:r>
            <a:endParaRPr lang="en-US">
              <a:solidFill>
                <a:schemeClr val="bg2"/>
              </a:solidFill>
            </a:endParaRPr>
          </a:p>
        </p:txBody>
      </p:sp>
      <p:sp>
        <p:nvSpPr>
          <p:cNvPr id="12" name="Content Placeholder 2">
            <a:extLst>
              <a:ext uri="{FF2B5EF4-FFF2-40B4-BE49-F238E27FC236}">
                <a16:creationId xmlns:a16="http://schemas.microsoft.com/office/drawing/2014/main" id="{ABDB01BC-3994-4CC6-A94D-9C98CBB7146D}"/>
              </a:ext>
            </a:extLst>
          </p:cNvPr>
          <p:cNvSpPr>
            <a:spLocks noGrp="1"/>
          </p:cNvSpPr>
          <p:nvPr>
            <p:ph idx="1"/>
          </p:nvPr>
        </p:nvSpPr>
        <p:spPr>
          <a:xfrm>
            <a:off x="1915076" y="1945026"/>
            <a:ext cx="3966851" cy="845579"/>
          </a:xfrm>
        </p:spPr>
        <p:txBody>
          <a:bodyPr/>
          <a:lstStyle/>
          <a:p>
            <a:pPr marL="0" indent="0">
              <a:buNone/>
            </a:pPr>
            <a:r>
              <a:rPr lang="nb-NO">
                <a:solidFill>
                  <a:schemeClr val="bg2"/>
                </a:solidFill>
              </a:rPr>
              <a:t>Øker risikoen for seksuell trakassering</a:t>
            </a:r>
            <a:endParaRPr lang="en-US">
              <a:solidFill>
                <a:schemeClr val="bg2"/>
              </a:solidFill>
            </a:endParaRPr>
          </a:p>
        </p:txBody>
      </p:sp>
      <p:sp>
        <p:nvSpPr>
          <p:cNvPr id="14" name="Content Placeholder 3">
            <a:extLst>
              <a:ext uri="{FF2B5EF4-FFF2-40B4-BE49-F238E27FC236}">
                <a16:creationId xmlns:a16="http://schemas.microsoft.com/office/drawing/2014/main" id="{3E9E1F2F-9F1B-4A21-ABDE-182262450784}"/>
              </a:ext>
            </a:extLst>
          </p:cNvPr>
          <p:cNvSpPr>
            <a:spLocks noGrp="1"/>
          </p:cNvSpPr>
          <p:nvPr>
            <p:ph idx="13"/>
          </p:nvPr>
        </p:nvSpPr>
        <p:spPr>
          <a:xfrm>
            <a:off x="7402798" y="2052033"/>
            <a:ext cx="5059145" cy="1183229"/>
          </a:xfrm>
        </p:spPr>
        <p:txBody>
          <a:bodyPr/>
          <a:lstStyle/>
          <a:p>
            <a:pPr marL="0" indent="0">
              <a:buNone/>
            </a:pPr>
            <a:r>
              <a:rPr lang="en-US" err="1">
                <a:solidFill>
                  <a:schemeClr val="bg2"/>
                </a:solidFill>
              </a:rPr>
              <a:t>Alkohol</a:t>
            </a:r>
            <a:r>
              <a:rPr lang="en-US">
                <a:solidFill>
                  <a:schemeClr val="bg2"/>
                </a:solidFill>
              </a:rPr>
              <a:t> </a:t>
            </a:r>
            <a:r>
              <a:rPr lang="en-US" err="1">
                <a:solidFill>
                  <a:schemeClr val="bg2"/>
                </a:solidFill>
              </a:rPr>
              <a:t>ekskluderer</a:t>
            </a:r>
            <a:r>
              <a:rPr lang="en-US">
                <a:solidFill>
                  <a:schemeClr val="bg2"/>
                </a:solidFill>
              </a:rPr>
              <a:t>​</a:t>
            </a:r>
          </a:p>
        </p:txBody>
      </p:sp>
      <p:sp>
        <p:nvSpPr>
          <p:cNvPr id="15" name="Content Placeholder 3">
            <a:extLst>
              <a:ext uri="{FF2B5EF4-FFF2-40B4-BE49-F238E27FC236}">
                <a16:creationId xmlns:a16="http://schemas.microsoft.com/office/drawing/2014/main" id="{D2D993C2-84A8-4570-BE9A-FE5F82977059}"/>
              </a:ext>
            </a:extLst>
          </p:cNvPr>
          <p:cNvSpPr txBox="1">
            <a:spLocks/>
          </p:cNvSpPr>
          <p:nvPr/>
        </p:nvSpPr>
        <p:spPr>
          <a:xfrm>
            <a:off x="7198232" y="4547532"/>
            <a:ext cx="4357577" cy="845579"/>
          </a:xfrm>
          <a:prstGeom prst="rect">
            <a:avLst/>
          </a:prstGeom>
        </p:spPr>
        <p:txBody>
          <a:bodyPr vert="horz" lIns="0" tIns="0" rIns="0" bIns="0" rtlCol="0" anchor="t" anchorCtr="0">
            <a:noAutofit/>
          </a:bodyPr>
          <a:lstStyle>
            <a:lvl1pPr marL="259243" indent="-259243" algn="l" defTabSz="914406" rtl="0" eaLnBrk="1" latinLnBrk="0" hangingPunct="1">
              <a:lnSpc>
                <a:spcPct val="100000"/>
              </a:lnSpc>
              <a:spcBef>
                <a:spcPts val="800"/>
              </a:spcBef>
              <a:spcAft>
                <a:spcPts val="400"/>
              </a:spcAft>
              <a:buFont typeface="Arial" panose="020B0604020202020204" pitchFamily="34" charset="0"/>
              <a:buChar char="•"/>
              <a:defRPr sz="2280" kern="1200">
                <a:solidFill>
                  <a:schemeClr val="tx2"/>
                </a:solidFill>
                <a:latin typeface="+mn-lt"/>
                <a:ea typeface="+mn-ea"/>
                <a:cs typeface="+mn-cs"/>
              </a:defRPr>
            </a:lvl1pPr>
            <a:lvl2pPr marL="51848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2pPr>
            <a:lvl3pPr marL="777730"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3pPr>
            <a:lvl4pPr marL="1036973"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4pPr>
            <a:lvl5pPr marL="1296216" indent="-259243" algn="l" defTabSz="914406" rtl="0" eaLnBrk="1" latinLnBrk="0" hangingPunct="1">
              <a:lnSpc>
                <a:spcPct val="100000"/>
              </a:lnSpc>
              <a:spcBef>
                <a:spcPts val="200"/>
              </a:spcBef>
              <a:spcAft>
                <a:spcPts val="200"/>
              </a:spcAft>
              <a:buFont typeface="Arial" panose="020B0604020202020204" pitchFamily="34" charset="0"/>
              <a:buChar char="•"/>
              <a:defRPr sz="1800" kern="1200">
                <a:solidFill>
                  <a:schemeClr val="tx2"/>
                </a:solidFill>
                <a:latin typeface="+mn-lt"/>
                <a:ea typeface="+mn-ea"/>
                <a:cs typeface="+mn-cs"/>
              </a:defRPr>
            </a:lvl5pPr>
            <a:lvl6pPr marL="251461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20"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6" indent="-228601"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2"/>
                </a:solidFill>
              </a:rPr>
              <a:t>Folk </a:t>
            </a:r>
            <a:r>
              <a:rPr lang="en-US" err="1">
                <a:solidFill>
                  <a:schemeClr val="bg2"/>
                </a:solidFill>
              </a:rPr>
              <a:t>skader</a:t>
            </a:r>
            <a:r>
              <a:rPr lang="en-US">
                <a:solidFill>
                  <a:schemeClr val="bg2"/>
                </a:solidFill>
              </a:rPr>
              <a:t> seg </a:t>
            </a:r>
            <a:r>
              <a:rPr lang="en-US" err="1">
                <a:solidFill>
                  <a:schemeClr val="bg2"/>
                </a:solidFill>
              </a:rPr>
              <a:t>i</a:t>
            </a:r>
            <a:r>
              <a:rPr lang="en-US">
                <a:solidFill>
                  <a:schemeClr val="bg2"/>
                </a:solidFill>
              </a:rPr>
              <a:t> </a:t>
            </a:r>
            <a:r>
              <a:rPr lang="en-US" err="1">
                <a:solidFill>
                  <a:schemeClr val="bg2"/>
                </a:solidFill>
              </a:rPr>
              <a:t>fylla</a:t>
            </a:r>
            <a:endParaRPr lang="en-US">
              <a:solidFill>
                <a:schemeClr val="bg2"/>
              </a:solidFill>
            </a:endParaRPr>
          </a:p>
        </p:txBody>
      </p:sp>
    </p:spTree>
    <p:extLst>
      <p:ext uri="{BB962C8B-B14F-4D97-AF65-F5344CB8AC3E}">
        <p14:creationId xmlns:p14="http://schemas.microsoft.com/office/powerpoint/2010/main" val="134668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18EC5D1-D54D-4411-AA72-92F4586B57D9}"/>
              </a:ext>
            </a:extLst>
          </p:cNvPr>
          <p:cNvSpPr>
            <a:spLocks noGrp="1"/>
          </p:cNvSpPr>
          <p:nvPr>
            <p:ph type="body" sz="quarter" idx="11"/>
          </p:nvPr>
        </p:nvSpPr>
        <p:spPr/>
        <p:txBody>
          <a:bodyPr/>
          <a:lstStyle/>
          <a:p>
            <a:endParaRPr lang="nb-NO"/>
          </a:p>
        </p:txBody>
      </p:sp>
      <p:sp>
        <p:nvSpPr>
          <p:cNvPr id="3" name="Plassholder for tekst 2">
            <a:extLst>
              <a:ext uri="{FF2B5EF4-FFF2-40B4-BE49-F238E27FC236}">
                <a16:creationId xmlns:a16="http://schemas.microsoft.com/office/drawing/2014/main" id="{31FF8D0D-8AE4-4269-B3D5-3520C9BB836F}"/>
              </a:ext>
            </a:extLst>
          </p:cNvPr>
          <p:cNvSpPr>
            <a:spLocks noGrp="1"/>
          </p:cNvSpPr>
          <p:nvPr>
            <p:ph type="body" sz="quarter" idx="12"/>
          </p:nvPr>
        </p:nvSpPr>
        <p:spPr/>
        <p:txBody>
          <a:bodyPr/>
          <a:lstStyle/>
          <a:p>
            <a:r>
              <a:rPr lang="nb-NO"/>
              <a:t>#Metoo</a:t>
            </a:r>
          </a:p>
        </p:txBody>
      </p:sp>
    </p:spTree>
    <p:extLst>
      <p:ext uri="{BB962C8B-B14F-4D97-AF65-F5344CB8AC3E}">
        <p14:creationId xmlns:p14="http://schemas.microsoft.com/office/powerpoint/2010/main" val="3740714852"/>
      </p:ext>
    </p:extLst>
  </p:cSld>
  <p:clrMapOvr>
    <a:masterClrMapping/>
  </p:clrMapOvr>
</p:sld>
</file>

<file path=ppt/theme/theme1.xml><?xml version="1.0" encoding="utf-8"?>
<a:theme xmlns:a="http://schemas.openxmlformats.org/drawingml/2006/main" name="Office-tema">
  <a:themeElements>
    <a:clrScheme name="AvogTil">
      <a:dk1>
        <a:sysClr val="windowText" lastClr="000000"/>
      </a:dk1>
      <a:lt1>
        <a:sysClr val="window" lastClr="FFFFFF"/>
      </a:lt1>
      <a:dk2>
        <a:srgbClr val="083650"/>
      </a:dk2>
      <a:lt2>
        <a:srgbClr val="F9EFE7"/>
      </a:lt2>
      <a:accent1>
        <a:srgbClr val="EF5050"/>
      </a:accent1>
      <a:accent2>
        <a:srgbClr val="3A3C89"/>
      </a:accent2>
      <a:accent3>
        <a:srgbClr val="81CCB5"/>
      </a:accent3>
      <a:accent4>
        <a:srgbClr val="542B17"/>
      </a:accent4>
      <a:accent5>
        <a:srgbClr val="B8DEFB"/>
      </a:accent5>
      <a:accent6>
        <a:srgbClr val="FFCDC5"/>
      </a:accent6>
      <a:hlink>
        <a:srgbClr val="0563C1"/>
      </a:hlink>
      <a:folHlink>
        <a:srgbClr val="954F72"/>
      </a:folHlink>
    </a:clrScheme>
    <a:fontScheme name="Demo">
      <a:majorFont>
        <a:latin typeface="Arial"/>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8" dirty="0" err="1" smtClean="0">
            <a:solidFill>
              <a:schemeClr val="tx2"/>
            </a:solidFill>
          </a:defRPr>
        </a:defPPr>
      </a:lstStyle>
    </a:txDef>
  </a:objectDefaults>
  <a:extraClrSchemeLst/>
  <a:extLst>
    <a:ext uri="{05A4C25C-085E-4340-85A3-A5531E510DB2}">
      <thm15:themeFamily xmlns:thm15="http://schemas.microsoft.com/office/thememl/2012/main" name="Avogtil_PP_Mal_v2_Arial.potx" id="{F41D8D77-B794-4561-AD2C-9C673ABAA2EB}" vid="{BA989AB9-F2C0-48BB-AF9C-B2D313D3357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B94F0587D84B044B1DF28B72BE12227" ma:contentTypeVersion="13" ma:contentTypeDescription="Opprett et nytt dokument." ma:contentTypeScope="" ma:versionID="66795ec79f4a3b5e6d19c76e7bf2a544">
  <xsd:schema xmlns:xsd="http://www.w3.org/2001/XMLSchema" xmlns:xs="http://www.w3.org/2001/XMLSchema" xmlns:p="http://schemas.microsoft.com/office/2006/metadata/properties" xmlns:ns2="9299ed63-24c1-48cf-b6fc-3d972b2fb7db" xmlns:ns3="e4304518-3db2-4ecc-b87d-6deadc30ba82" targetNamespace="http://schemas.microsoft.com/office/2006/metadata/properties" ma:root="true" ma:fieldsID="79c2d6563a303386b81960f1a2e9683d" ns2:_="" ns3:_="">
    <xsd:import namespace="9299ed63-24c1-48cf-b6fc-3d972b2fb7db"/>
    <xsd:import namespace="e4304518-3db2-4ecc-b87d-6deadc30ba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2:Dato"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9ed63-24c1-48cf-b6fc-3d972b2fb7d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Dato" ma:index="14" nillable="true" ma:displayName="Dato" ma:format="DateOnly" ma:internalName="Dato">
      <xsd:simpleType>
        <xsd:restriction base="dms:DateTime"/>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304518-3db2-4ecc-b87d-6deadc30ba82" elementFormDefault="qualified">
    <xsd:import namespace="http://schemas.microsoft.com/office/2006/documentManagement/types"/>
    <xsd:import namespace="http://schemas.microsoft.com/office/infopath/2007/PartnerControls"/>
    <xsd:element name="SharedWithUsers" ma:index="13"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o xmlns="9299ed63-24c1-48cf-b6fc-3d972b2fb7db" xsi:nil="true"/>
    <SharedWithUsers xmlns="e4304518-3db2-4ecc-b87d-6deadc30ba82">
      <UserInfo>
        <DisplayName>Sigbjørn Pettersen Kiserud</DisplayName>
        <AccountId>14</AccountId>
        <AccountType/>
      </UserInfo>
      <UserInfo>
        <DisplayName>Alexander Stenerud</DisplayName>
        <AccountId>1698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7DF68F-F3AF-44DC-AB4D-74E7E33B1A6B}">
  <ds:schemaRefs>
    <ds:schemaRef ds:uri="9299ed63-24c1-48cf-b6fc-3d972b2fb7db"/>
    <ds:schemaRef ds:uri="e4304518-3db2-4ecc-b87d-6deadc30ba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526EB6-24E1-4B88-9420-CFD9E4A9364D}">
  <ds:schemaRefs>
    <ds:schemaRef ds:uri="010b1037-62ab-4bb4-b392-61aa349843f3"/>
    <ds:schemaRef ds:uri="66af0eac-37a6-42b7-bb16-137a9d724401"/>
    <ds:schemaRef ds:uri="9299ed63-24c1-48cf-b6fc-3d972b2fb7db"/>
    <ds:schemaRef ds:uri="e4304518-3db2-4ecc-b87d-6deadc30ba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818BE12-C7D7-44A0-A330-46DEB99866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15</Notes>
  <HiddenSlides>0</HiddenSlides>
  <ScaleCrop>false</ScaleCrop>
  <HeadingPairs>
    <vt:vector size="4" baseType="variant">
      <vt:variant>
        <vt:lpstr>Tema</vt:lpstr>
      </vt:variant>
      <vt:variant>
        <vt:i4>1</vt:i4>
      </vt:variant>
      <vt:variant>
        <vt:lpstr>Lysbildetitler</vt:lpstr>
      </vt:variant>
      <vt:variant>
        <vt:i4>18</vt:i4>
      </vt:variant>
    </vt:vector>
  </HeadingPairs>
  <TitlesOfParts>
    <vt:vector size="19" baseType="lpstr">
      <vt:lpstr>Office-tema</vt:lpstr>
      <vt:lpstr>Alkohol i arbeidslivet​</vt:lpstr>
      <vt:lpstr>Agenda​</vt:lpstr>
      <vt:lpstr>PowerPoint-presentasjon</vt:lpstr>
      <vt:lpstr>Alkohol i arbeidslivet ​</vt:lpstr>
      <vt:lpstr>På fredagspils​</vt:lpstr>
      <vt:lpstr>PowerPoint-presentasjon</vt:lpstr>
      <vt:lpstr>Hvorfor vil vi gjøre noe med alkoholen? </vt:lpstr>
      <vt:lpstr>Fire grunner til å gjøre noe med alkoholen</vt:lpstr>
      <vt:lpstr>PowerPoint-presentasjon</vt:lpstr>
      <vt:lpstr>PowerPoint-presentasjon</vt:lpstr>
      <vt:lpstr>PowerPoint-presentasjon</vt:lpstr>
      <vt:lpstr>PowerPoint-presentasjon</vt:lpstr>
      <vt:lpstr>PowerPoint-presentasjon</vt:lpstr>
      <vt:lpstr>Fire grunner til å gjøre noe med alkoholen</vt:lpstr>
      <vt:lpstr>Veien videre</vt:lpstr>
      <vt:lpstr>To steg</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Alkohol i arbeidslivet​</dc:title>
  <dc:creator>Randi Hagen Eriksrud</dc:creator>
  <cp:revision>2</cp:revision>
  <dcterms:created xsi:type="dcterms:W3CDTF">2020-11-02T11:44:53Z</dcterms:created>
  <dcterms:modified xsi:type="dcterms:W3CDTF">2020-11-06T14:04:28Z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0x010100FB94F0587D84B044B1DF28B72BE12227</vt:lpwstr>
  </property>
</Properties>
</file>